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4"/>
  </p:sldMasterIdLst>
  <p:notesMasterIdLst>
    <p:notesMasterId r:id="rId36"/>
  </p:notesMasterIdLst>
  <p:handoutMasterIdLst>
    <p:handoutMasterId r:id="rId37"/>
  </p:handoutMasterIdLst>
  <p:sldIdLst>
    <p:sldId id="257" r:id="rId5"/>
    <p:sldId id="288" r:id="rId6"/>
    <p:sldId id="306" r:id="rId7"/>
    <p:sldId id="258" r:id="rId8"/>
    <p:sldId id="268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04" r:id="rId25"/>
    <p:sldId id="299" r:id="rId26"/>
    <p:sldId id="300" r:id="rId27"/>
    <p:sldId id="301" r:id="rId28"/>
    <p:sldId id="302" r:id="rId29"/>
    <p:sldId id="303" r:id="rId30"/>
    <p:sldId id="307" r:id="rId31"/>
    <p:sldId id="275" r:id="rId32"/>
    <p:sldId id="277" r:id="rId33"/>
    <p:sldId id="279" r:id="rId34"/>
    <p:sldId id="305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4F4"/>
    <a:srgbClr val="EB8D02"/>
    <a:srgbClr val="085CA0"/>
    <a:srgbClr val="6CA946"/>
    <a:srgbClr val="F4C67F"/>
    <a:srgbClr val="F68F1C"/>
    <a:srgbClr val="B03346"/>
    <a:srgbClr val="656565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 showGuides="1">
      <p:cViewPr varScale="1">
        <p:scale>
          <a:sx n="98" d="100"/>
          <a:sy n="98" d="100"/>
        </p:scale>
        <p:origin x="126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15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vin Reuvers" userId="f38f8b25-34c7-4c01-afc3-0dfed0ab3e5f" providerId="ADAL" clId="{BD88A154-B27A-4D9F-B541-4E698A7B0FA3}"/>
    <pc:docChg chg="undo custSel addSld delSld modSld sldOrd">
      <pc:chgData name="Marvin Reuvers" userId="f38f8b25-34c7-4c01-afc3-0dfed0ab3e5f" providerId="ADAL" clId="{BD88A154-B27A-4D9F-B541-4E698A7B0FA3}" dt="2018-03-02T14:25:15.338" v="4757" actId="14100"/>
      <pc:docMkLst>
        <pc:docMk/>
      </pc:docMkLst>
      <pc:sldChg chg="addSp delSp">
        <pc:chgData name="Marvin Reuvers" userId="f38f8b25-34c7-4c01-afc3-0dfed0ab3e5f" providerId="ADAL" clId="{BD88A154-B27A-4D9F-B541-4E698A7B0FA3}" dt="2018-03-02T12:52:43.539" v="1" actId="478"/>
        <pc:sldMkLst>
          <pc:docMk/>
          <pc:sldMk cId="2678489764" sldId="257"/>
        </pc:sldMkLst>
        <pc:spChg chg="add del">
          <ac:chgData name="Marvin Reuvers" userId="f38f8b25-34c7-4c01-afc3-0dfed0ab3e5f" providerId="ADAL" clId="{BD88A154-B27A-4D9F-B541-4E698A7B0FA3}" dt="2018-03-02T12:52:43.539" v="1" actId="478"/>
          <ac:spMkLst>
            <pc:docMk/>
            <pc:sldMk cId="2678489764" sldId="257"/>
            <ac:spMk id="6" creationId="{8B37BBCD-D11F-4602-9CDE-E164EACC4FBC}"/>
          </ac:spMkLst>
        </pc:spChg>
      </pc:sldChg>
      <pc:sldChg chg="modSp ord modAnim">
        <pc:chgData name="Marvin Reuvers" userId="f38f8b25-34c7-4c01-afc3-0dfed0ab3e5f" providerId="ADAL" clId="{BD88A154-B27A-4D9F-B541-4E698A7B0FA3}" dt="2018-03-02T12:58:47.720" v="752" actId="20577"/>
        <pc:sldMkLst>
          <pc:docMk/>
          <pc:sldMk cId="3894716149" sldId="258"/>
        </pc:sldMkLst>
        <pc:spChg chg="mod">
          <ac:chgData name="Marvin Reuvers" userId="f38f8b25-34c7-4c01-afc3-0dfed0ab3e5f" providerId="ADAL" clId="{BD88A154-B27A-4D9F-B541-4E698A7B0FA3}" dt="2018-03-02T12:54:49.441" v="292" actId="20577"/>
          <ac:spMkLst>
            <pc:docMk/>
            <pc:sldMk cId="3894716149" sldId="258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2:58:47.720" v="752" actId="20577"/>
          <ac:spMkLst>
            <pc:docMk/>
            <pc:sldMk cId="3894716149" sldId="258"/>
            <ac:spMk id="3" creationId="{00000000-0000-0000-0000-000000000000}"/>
          </ac:spMkLst>
        </pc:spChg>
      </pc:sldChg>
      <pc:sldChg chg="modSp modAnim">
        <pc:chgData name="Marvin Reuvers" userId="f38f8b25-34c7-4c01-afc3-0dfed0ab3e5f" providerId="ADAL" clId="{BD88A154-B27A-4D9F-B541-4E698A7B0FA3}" dt="2018-03-02T13:27:39.135" v="2174" actId="14100"/>
        <pc:sldMkLst>
          <pc:docMk/>
          <pc:sldMk cId="2871025529" sldId="261"/>
        </pc:sldMkLst>
        <pc:spChg chg="mod">
          <ac:chgData name="Marvin Reuvers" userId="f38f8b25-34c7-4c01-afc3-0dfed0ab3e5f" providerId="ADAL" clId="{BD88A154-B27A-4D9F-B541-4E698A7B0FA3}" dt="2018-03-02T13:23:10.397" v="1926" actId="14100"/>
          <ac:spMkLst>
            <pc:docMk/>
            <pc:sldMk cId="2871025529" sldId="261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3:23:33.311" v="1951" actId="20577"/>
          <ac:spMkLst>
            <pc:docMk/>
            <pc:sldMk cId="2871025529" sldId="261"/>
            <ac:spMk id="3" creationId="{00000000-0000-0000-0000-000000000000}"/>
          </ac:spMkLst>
        </pc:spChg>
      </pc:sldChg>
      <pc:sldChg chg="addSp delSp modSp ord modAnim">
        <pc:chgData name="Marvin Reuvers" userId="f38f8b25-34c7-4c01-afc3-0dfed0ab3e5f" providerId="ADAL" clId="{BD88A154-B27A-4D9F-B541-4E698A7B0FA3}" dt="2018-03-02T13:27:32.654" v="2172" actId="14100"/>
        <pc:sldMkLst>
          <pc:docMk/>
          <pc:sldMk cId="2175253493" sldId="263"/>
        </pc:sldMkLst>
        <pc:spChg chg="del">
          <ac:chgData name="Marvin Reuvers" userId="f38f8b25-34c7-4c01-afc3-0dfed0ab3e5f" providerId="ADAL" clId="{BD88A154-B27A-4D9F-B541-4E698A7B0FA3}" dt="2018-03-02T13:24:05.370" v="1956" actId="478"/>
          <ac:spMkLst>
            <pc:docMk/>
            <pc:sldMk cId="2175253493" sldId="263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3:25:29.763" v="2162" actId="20577"/>
          <ac:spMkLst>
            <pc:docMk/>
            <pc:sldMk cId="2175253493" sldId="263"/>
            <ac:spMk id="3" creationId="{00000000-0000-0000-0000-000000000000}"/>
          </ac:spMkLst>
        </pc:spChg>
        <pc:spChg chg="add del mod">
          <ac:chgData name="Marvin Reuvers" userId="f38f8b25-34c7-4c01-afc3-0dfed0ab3e5f" providerId="ADAL" clId="{BD88A154-B27A-4D9F-B541-4E698A7B0FA3}" dt="2018-03-02T13:24:08.575" v="1958" actId="478"/>
          <ac:spMkLst>
            <pc:docMk/>
            <pc:sldMk cId="2175253493" sldId="263"/>
            <ac:spMk id="7" creationId="{03CAC476-ACF7-45D2-B862-C2EA6B876502}"/>
          </ac:spMkLst>
        </pc:spChg>
        <pc:spChg chg="add mod">
          <ac:chgData name="Marvin Reuvers" userId="f38f8b25-34c7-4c01-afc3-0dfed0ab3e5f" providerId="ADAL" clId="{BD88A154-B27A-4D9F-B541-4E698A7B0FA3}" dt="2018-03-02T13:24:11.784" v="1959" actId="1076"/>
          <ac:spMkLst>
            <pc:docMk/>
            <pc:sldMk cId="2175253493" sldId="263"/>
            <ac:spMk id="9" creationId="{E22C9C14-CC19-4884-8170-0B8DA24A4D8F}"/>
          </ac:spMkLst>
        </pc:spChg>
      </pc:sldChg>
      <pc:sldChg chg="modSp ord modAnim">
        <pc:chgData name="Marvin Reuvers" userId="f38f8b25-34c7-4c01-afc3-0dfed0ab3e5f" providerId="ADAL" clId="{BD88A154-B27A-4D9F-B541-4E698A7B0FA3}" dt="2018-03-02T14:13:24.503" v="3731" actId="27636"/>
        <pc:sldMkLst>
          <pc:docMk/>
          <pc:sldMk cId="2981333825" sldId="265"/>
        </pc:sldMkLst>
        <pc:spChg chg="mod">
          <ac:chgData name="Marvin Reuvers" userId="f38f8b25-34c7-4c01-afc3-0dfed0ab3e5f" providerId="ADAL" clId="{BD88A154-B27A-4D9F-B541-4E698A7B0FA3}" dt="2018-03-02T14:11:55.725" v="3552" actId="14100"/>
          <ac:spMkLst>
            <pc:docMk/>
            <pc:sldMk cId="2981333825" sldId="265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4:13:24.503" v="3731" actId="27636"/>
          <ac:spMkLst>
            <pc:docMk/>
            <pc:sldMk cId="2981333825" sldId="265"/>
            <ac:spMk id="3" creationId="{00000000-0000-0000-0000-000000000000}"/>
          </ac:spMkLst>
        </pc:spChg>
      </pc:sldChg>
      <pc:sldChg chg="modSp ord modAnim">
        <pc:chgData name="Marvin Reuvers" userId="f38f8b25-34c7-4c01-afc3-0dfed0ab3e5f" providerId="ADAL" clId="{BD88A154-B27A-4D9F-B541-4E698A7B0FA3}" dt="2018-03-02T14:12:47.031" v="3712" actId="6549"/>
        <pc:sldMkLst>
          <pc:docMk/>
          <pc:sldMk cId="3945036767" sldId="266"/>
        </pc:sldMkLst>
        <pc:spChg chg="mod">
          <ac:chgData name="Marvin Reuvers" userId="f38f8b25-34c7-4c01-afc3-0dfed0ab3e5f" providerId="ADAL" clId="{BD88A154-B27A-4D9F-B541-4E698A7B0FA3}" dt="2018-03-02T14:12:13.637" v="3603" actId="14100"/>
          <ac:spMkLst>
            <pc:docMk/>
            <pc:sldMk cId="3945036767" sldId="266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4:12:47.031" v="3712" actId="6549"/>
          <ac:spMkLst>
            <pc:docMk/>
            <pc:sldMk cId="3945036767" sldId="266"/>
            <ac:spMk id="3" creationId="{00000000-0000-0000-0000-000000000000}"/>
          </ac:spMkLst>
        </pc:spChg>
      </pc:sldChg>
      <pc:sldChg chg="addSp delSp modSp ord modAnim">
        <pc:chgData name="Marvin Reuvers" userId="f38f8b25-34c7-4c01-afc3-0dfed0ab3e5f" providerId="ADAL" clId="{BD88A154-B27A-4D9F-B541-4E698A7B0FA3}" dt="2018-03-02T13:27:35.366" v="2173" actId="14100"/>
        <pc:sldMkLst>
          <pc:docMk/>
          <pc:sldMk cId="44145301" sldId="269"/>
        </pc:sldMkLst>
        <pc:spChg chg="del">
          <ac:chgData name="Marvin Reuvers" userId="f38f8b25-34c7-4c01-afc3-0dfed0ab3e5f" providerId="ADAL" clId="{BD88A154-B27A-4D9F-B541-4E698A7B0FA3}" dt="2018-03-02T13:26:55.362" v="2167" actId="478"/>
          <ac:spMkLst>
            <pc:docMk/>
            <pc:sldMk cId="44145301" sldId="269"/>
            <ac:spMk id="2" creationId="{00000000-0000-0000-0000-000000000000}"/>
          </ac:spMkLst>
        </pc:spChg>
        <pc:spChg chg="add del mod">
          <ac:chgData name="Marvin Reuvers" userId="f38f8b25-34c7-4c01-afc3-0dfed0ab3e5f" providerId="ADAL" clId="{BD88A154-B27A-4D9F-B541-4E698A7B0FA3}" dt="2018-03-02T13:27:01.689" v="2170" actId="478"/>
          <ac:spMkLst>
            <pc:docMk/>
            <pc:sldMk cId="44145301" sldId="269"/>
            <ac:spMk id="7" creationId="{9956DCCE-B044-4394-90FC-A27CF66D25A4}"/>
          </ac:spMkLst>
        </pc:spChg>
        <pc:spChg chg="add del">
          <ac:chgData name="Marvin Reuvers" userId="f38f8b25-34c7-4c01-afc3-0dfed0ab3e5f" providerId="ADAL" clId="{BD88A154-B27A-4D9F-B541-4E698A7B0FA3}" dt="2018-03-02T13:26:53.449" v="2166" actId="478"/>
          <ac:spMkLst>
            <pc:docMk/>
            <pc:sldMk cId="44145301" sldId="269"/>
            <ac:spMk id="9" creationId="{9B08E45F-F758-44C6-91DE-D5E2C017CC51}"/>
          </ac:spMkLst>
        </pc:spChg>
        <pc:spChg chg="add mod">
          <ac:chgData name="Marvin Reuvers" userId="f38f8b25-34c7-4c01-afc3-0dfed0ab3e5f" providerId="ADAL" clId="{BD88A154-B27A-4D9F-B541-4E698A7B0FA3}" dt="2018-03-02T13:27:05.931" v="2171" actId="1076"/>
          <ac:spMkLst>
            <pc:docMk/>
            <pc:sldMk cId="44145301" sldId="269"/>
            <ac:spMk id="12" creationId="{A8903B93-CF6C-447C-96A8-2D9E8720B96E}"/>
          </ac:spMkLst>
        </pc:spChg>
      </pc:sldChg>
      <pc:sldChg chg="modSp modAnim">
        <pc:chgData name="Marvin Reuvers" userId="f38f8b25-34c7-4c01-afc3-0dfed0ab3e5f" providerId="ADAL" clId="{BD88A154-B27A-4D9F-B541-4E698A7B0FA3}" dt="2018-03-02T14:23:25.558" v="4555" actId="20577"/>
        <pc:sldMkLst>
          <pc:docMk/>
          <pc:sldMk cId="2292947170" sldId="275"/>
        </pc:sldMkLst>
        <pc:spChg chg="mod">
          <ac:chgData name="Marvin Reuvers" userId="f38f8b25-34c7-4c01-afc3-0dfed0ab3e5f" providerId="ADAL" clId="{BD88A154-B27A-4D9F-B541-4E698A7B0FA3}" dt="2018-03-02T14:20:27.025" v="4059" actId="20577"/>
          <ac:spMkLst>
            <pc:docMk/>
            <pc:sldMk cId="2292947170" sldId="275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4:23:25.558" v="4555" actId="20577"/>
          <ac:spMkLst>
            <pc:docMk/>
            <pc:sldMk cId="2292947170" sldId="275"/>
            <ac:spMk id="3" creationId="{00000000-0000-0000-0000-000000000000}"/>
          </ac:spMkLst>
        </pc:spChg>
      </pc:sldChg>
      <pc:sldChg chg="modSp">
        <pc:chgData name="Marvin Reuvers" userId="f38f8b25-34c7-4c01-afc3-0dfed0ab3e5f" providerId="ADAL" clId="{BD88A154-B27A-4D9F-B541-4E698A7B0FA3}" dt="2018-03-02T14:21:56.189" v="4375" actId="403"/>
        <pc:sldMkLst>
          <pc:docMk/>
          <pc:sldMk cId="1463416513" sldId="277"/>
        </pc:sldMkLst>
        <pc:spChg chg="mod">
          <ac:chgData name="Marvin Reuvers" userId="f38f8b25-34c7-4c01-afc3-0dfed0ab3e5f" providerId="ADAL" clId="{BD88A154-B27A-4D9F-B541-4E698A7B0FA3}" dt="2018-03-02T14:21:56.189" v="4375" actId="403"/>
          <ac:spMkLst>
            <pc:docMk/>
            <pc:sldMk cId="1463416513" sldId="277"/>
            <ac:spMk id="3" creationId="{00000000-0000-0000-0000-000000000000}"/>
          </ac:spMkLst>
        </pc:spChg>
      </pc:sldChg>
      <pc:sldChg chg="modSp">
        <pc:chgData name="Marvin Reuvers" userId="f38f8b25-34c7-4c01-afc3-0dfed0ab3e5f" providerId="ADAL" clId="{BD88A154-B27A-4D9F-B541-4E698A7B0FA3}" dt="2018-03-02T14:24:06.994" v="4680" actId="404"/>
        <pc:sldMkLst>
          <pc:docMk/>
          <pc:sldMk cId="3682066791" sldId="279"/>
        </pc:sldMkLst>
        <pc:spChg chg="mod">
          <ac:chgData name="Marvin Reuvers" userId="f38f8b25-34c7-4c01-afc3-0dfed0ab3e5f" providerId="ADAL" clId="{BD88A154-B27A-4D9F-B541-4E698A7B0FA3}" dt="2018-03-02T14:22:15.240" v="4394" actId="20577"/>
          <ac:spMkLst>
            <pc:docMk/>
            <pc:sldMk cId="3682066791" sldId="279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4:24:06.994" v="4680" actId="404"/>
          <ac:spMkLst>
            <pc:docMk/>
            <pc:sldMk cId="3682066791" sldId="279"/>
            <ac:spMk id="3" creationId="{00000000-0000-0000-0000-000000000000}"/>
          </ac:spMkLst>
        </pc:spChg>
      </pc:sldChg>
      <pc:sldChg chg="modSp ord modAnim">
        <pc:chgData name="Marvin Reuvers" userId="f38f8b25-34c7-4c01-afc3-0dfed0ab3e5f" providerId="ADAL" clId="{BD88A154-B27A-4D9F-B541-4E698A7B0FA3}" dt="2018-03-02T13:44:03.972" v="2584" actId="313"/>
        <pc:sldMkLst>
          <pc:docMk/>
          <pc:sldMk cId="70685113" sldId="287"/>
        </pc:sldMkLst>
        <pc:spChg chg="mod">
          <ac:chgData name="Marvin Reuvers" userId="f38f8b25-34c7-4c01-afc3-0dfed0ab3e5f" providerId="ADAL" clId="{BD88A154-B27A-4D9F-B541-4E698A7B0FA3}" dt="2018-03-02T13:43:05.499" v="2517" actId="14100"/>
          <ac:spMkLst>
            <pc:docMk/>
            <pc:sldMk cId="70685113" sldId="287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3:44:03.972" v="2584" actId="313"/>
          <ac:spMkLst>
            <pc:docMk/>
            <pc:sldMk cId="70685113" sldId="287"/>
            <ac:spMk id="3" creationId="{00000000-0000-0000-0000-000000000000}"/>
          </ac:spMkLst>
        </pc:spChg>
      </pc:sldChg>
      <pc:sldChg chg="modSp add modAnim">
        <pc:chgData name="Marvin Reuvers" userId="f38f8b25-34c7-4c01-afc3-0dfed0ab3e5f" providerId="ADAL" clId="{BD88A154-B27A-4D9F-B541-4E698A7B0FA3}" dt="2018-03-02T12:57:38.323" v="680" actId="27636"/>
        <pc:sldMkLst>
          <pc:docMk/>
          <pc:sldMk cId="2297650348" sldId="288"/>
        </pc:sldMkLst>
        <pc:spChg chg="mod">
          <ac:chgData name="Marvin Reuvers" userId="f38f8b25-34c7-4c01-afc3-0dfed0ab3e5f" providerId="ADAL" clId="{BD88A154-B27A-4D9F-B541-4E698A7B0FA3}" dt="2018-03-02T12:55:28.383" v="354" actId="20577"/>
          <ac:spMkLst>
            <pc:docMk/>
            <pc:sldMk cId="2297650348" sldId="288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2:57:38.323" v="680" actId="27636"/>
          <ac:spMkLst>
            <pc:docMk/>
            <pc:sldMk cId="2297650348" sldId="288"/>
            <ac:spMk id="3" creationId="{00000000-0000-0000-0000-000000000000}"/>
          </ac:spMkLst>
        </pc:spChg>
      </pc:sldChg>
      <pc:sldChg chg="addSp modSp add modAnim">
        <pc:chgData name="Marvin Reuvers" userId="f38f8b25-34c7-4c01-afc3-0dfed0ab3e5f" providerId="ADAL" clId="{BD88A154-B27A-4D9F-B541-4E698A7B0FA3}" dt="2018-03-02T12:59:57.454" v="859" actId="1076"/>
        <pc:sldMkLst>
          <pc:docMk/>
          <pc:sldMk cId="1298109525" sldId="289"/>
        </pc:sldMkLst>
        <pc:spChg chg="mod">
          <ac:chgData name="Marvin Reuvers" userId="f38f8b25-34c7-4c01-afc3-0dfed0ab3e5f" providerId="ADAL" clId="{BD88A154-B27A-4D9F-B541-4E698A7B0FA3}" dt="2018-03-02T12:59:05.572" v="784" actId="5793"/>
          <ac:spMkLst>
            <pc:docMk/>
            <pc:sldMk cId="1298109525" sldId="289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2:59:33.565" v="855" actId="14100"/>
          <ac:spMkLst>
            <pc:docMk/>
            <pc:sldMk cId="1298109525" sldId="289"/>
            <ac:spMk id="3" creationId="{00000000-0000-0000-0000-000000000000}"/>
          </ac:spMkLst>
        </pc:spChg>
        <pc:picChg chg="add mod">
          <ac:chgData name="Marvin Reuvers" userId="f38f8b25-34c7-4c01-afc3-0dfed0ab3e5f" providerId="ADAL" clId="{BD88A154-B27A-4D9F-B541-4E698A7B0FA3}" dt="2018-03-02T12:59:57.454" v="859" actId="1076"/>
          <ac:picMkLst>
            <pc:docMk/>
            <pc:sldMk cId="1298109525" sldId="289"/>
            <ac:picMk id="1026" creationId="{CE4D8620-C74A-43AB-92DA-4893199AEECB}"/>
          </ac:picMkLst>
        </pc:picChg>
      </pc:sldChg>
      <pc:sldChg chg="addSp delSp modSp add">
        <pc:chgData name="Marvin Reuvers" userId="f38f8b25-34c7-4c01-afc3-0dfed0ab3e5f" providerId="ADAL" clId="{BD88A154-B27A-4D9F-B541-4E698A7B0FA3}" dt="2018-03-02T13:01:00.214" v="970" actId="14100"/>
        <pc:sldMkLst>
          <pc:docMk/>
          <pc:sldMk cId="424954966" sldId="290"/>
        </pc:sldMkLst>
        <pc:spChg chg="mod">
          <ac:chgData name="Marvin Reuvers" userId="f38f8b25-34c7-4c01-afc3-0dfed0ab3e5f" providerId="ADAL" clId="{BD88A154-B27A-4D9F-B541-4E698A7B0FA3}" dt="2018-03-02T13:00:56.042" v="968" actId="20577"/>
          <ac:spMkLst>
            <pc:docMk/>
            <pc:sldMk cId="424954966" sldId="290"/>
            <ac:spMk id="3" creationId="{00000000-0000-0000-0000-000000000000}"/>
          </ac:spMkLst>
        </pc:spChg>
        <pc:picChg chg="del">
          <ac:chgData name="Marvin Reuvers" userId="f38f8b25-34c7-4c01-afc3-0dfed0ab3e5f" providerId="ADAL" clId="{BD88A154-B27A-4D9F-B541-4E698A7B0FA3}" dt="2018-03-02T13:00:58.993" v="969" actId="478"/>
          <ac:picMkLst>
            <pc:docMk/>
            <pc:sldMk cId="424954966" sldId="290"/>
            <ac:picMk id="1026" creationId="{CE4D8620-C74A-43AB-92DA-4893199AEECB}"/>
          </ac:picMkLst>
        </pc:picChg>
        <pc:picChg chg="add">
          <ac:chgData name="Marvin Reuvers" userId="f38f8b25-34c7-4c01-afc3-0dfed0ab3e5f" providerId="ADAL" clId="{BD88A154-B27A-4D9F-B541-4E698A7B0FA3}" dt="2018-03-02T13:01:00.214" v="970" actId="14100"/>
          <ac:picMkLst>
            <pc:docMk/>
            <pc:sldMk cId="424954966" sldId="290"/>
            <ac:picMk id="2050" creationId="{0F214695-A01C-4BA9-8820-41ED05E13C1F}"/>
          </ac:picMkLst>
        </pc:picChg>
      </pc:sldChg>
      <pc:sldChg chg="addSp delSp modSp add modAnim">
        <pc:chgData name="Marvin Reuvers" userId="f38f8b25-34c7-4c01-afc3-0dfed0ab3e5f" providerId="ADAL" clId="{BD88A154-B27A-4D9F-B541-4E698A7B0FA3}" dt="2018-03-02T13:08:07.393" v="1216" actId="14100"/>
        <pc:sldMkLst>
          <pc:docMk/>
          <pc:sldMk cId="992656967" sldId="291"/>
        </pc:sldMkLst>
        <pc:spChg chg="mod">
          <ac:chgData name="Marvin Reuvers" userId="f38f8b25-34c7-4c01-afc3-0dfed0ab3e5f" providerId="ADAL" clId="{BD88A154-B27A-4D9F-B541-4E698A7B0FA3}" dt="2018-03-02T13:01:31.903" v="1068" actId="20577"/>
          <ac:spMkLst>
            <pc:docMk/>
            <pc:sldMk cId="992656967" sldId="291"/>
            <ac:spMk id="3" creationId="{00000000-0000-0000-0000-000000000000}"/>
          </ac:spMkLst>
        </pc:spChg>
        <pc:spChg chg="add mod">
          <ac:chgData name="Marvin Reuvers" userId="f38f8b25-34c7-4c01-afc3-0dfed0ab3e5f" providerId="ADAL" clId="{BD88A154-B27A-4D9F-B541-4E698A7B0FA3}" dt="2018-03-02T13:07:22.461" v="1208" actId="164"/>
          <ac:spMkLst>
            <pc:docMk/>
            <pc:sldMk cId="992656967" sldId="291"/>
            <ac:spMk id="4" creationId="{25292BE9-C7D5-4F5F-A497-0A62B94A2E89}"/>
          </ac:spMkLst>
        </pc:spChg>
        <pc:spChg chg="add mod">
          <ac:chgData name="Marvin Reuvers" userId="f38f8b25-34c7-4c01-afc3-0dfed0ab3e5f" providerId="ADAL" clId="{BD88A154-B27A-4D9F-B541-4E698A7B0FA3}" dt="2018-03-02T13:07:35.014" v="1210" actId="164"/>
          <ac:spMkLst>
            <pc:docMk/>
            <pc:sldMk cId="992656967" sldId="291"/>
            <ac:spMk id="12" creationId="{79FA1046-BE26-4520-8880-F618FBFD817A}"/>
          </ac:spMkLst>
        </pc:spChg>
        <pc:spChg chg="add mod">
          <ac:chgData name="Marvin Reuvers" userId="f38f8b25-34c7-4c01-afc3-0dfed0ab3e5f" providerId="ADAL" clId="{BD88A154-B27A-4D9F-B541-4E698A7B0FA3}" dt="2018-03-02T13:07:28.282" v="1209" actId="164"/>
          <ac:spMkLst>
            <pc:docMk/>
            <pc:sldMk cId="992656967" sldId="291"/>
            <ac:spMk id="14" creationId="{593F1D95-1868-47C3-B9DC-5F3058F97039}"/>
          </ac:spMkLst>
        </pc:spChg>
        <pc:spChg chg="add mod">
          <ac:chgData name="Marvin Reuvers" userId="f38f8b25-34c7-4c01-afc3-0dfed0ab3e5f" providerId="ADAL" clId="{BD88A154-B27A-4D9F-B541-4E698A7B0FA3}" dt="2018-03-02T13:07:39.374" v="1211" actId="164"/>
          <ac:spMkLst>
            <pc:docMk/>
            <pc:sldMk cId="992656967" sldId="291"/>
            <ac:spMk id="16" creationId="{137386D9-53D4-4A50-A1C5-C01771FCD2ED}"/>
          </ac:spMkLst>
        </pc:spChg>
        <pc:grpChg chg="add mod">
          <ac:chgData name="Marvin Reuvers" userId="f38f8b25-34c7-4c01-afc3-0dfed0ab3e5f" providerId="ADAL" clId="{BD88A154-B27A-4D9F-B541-4E698A7B0FA3}" dt="2018-03-02T13:07:22.461" v="1208" actId="164"/>
          <ac:grpSpMkLst>
            <pc:docMk/>
            <pc:sldMk cId="992656967" sldId="291"/>
            <ac:grpSpMk id="7" creationId="{8166C952-F910-4DDF-B11D-09EA722FE32C}"/>
          </ac:grpSpMkLst>
        </pc:grpChg>
        <pc:grpChg chg="add mod">
          <ac:chgData name="Marvin Reuvers" userId="f38f8b25-34c7-4c01-afc3-0dfed0ab3e5f" providerId="ADAL" clId="{BD88A154-B27A-4D9F-B541-4E698A7B0FA3}" dt="2018-03-02T13:07:28.282" v="1209" actId="164"/>
          <ac:grpSpMkLst>
            <pc:docMk/>
            <pc:sldMk cId="992656967" sldId="291"/>
            <ac:grpSpMk id="8" creationId="{7D907B7B-2543-4BBA-BA0C-179F47B8126B}"/>
          </ac:grpSpMkLst>
        </pc:grpChg>
        <pc:grpChg chg="add mod">
          <ac:chgData name="Marvin Reuvers" userId="f38f8b25-34c7-4c01-afc3-0dfed0ab3e5f" providerId="ADAL" clId="{BD88A154-B27A-4D9F-B541-4E698A7B0FA3}" dt="2018-03-02T13:07:35.014" v="1210" actId="164"/>
          <ac:grpSpMkLst>
            <pc:docMk/>
            <pc:sldMk cId="992656967" sldId="291"/>
            <ac:grpSpMk id="11" creationId="{AAF00D4D-B0B9-4D06-9939-7AB65C2E493D}"/>
          </ac:grpSpMkLst>
        </pc:grpChg>
        <pc:grpChg chg="add mod">
          <ac:chgData name="Marvin Reuvers" userId="f38f8b25-34c7-4c01-afc3-0dfed0ab3e5f" providerId="ADAL" clId="{BD88A154-B27A-4D9F-B541-4E698A7B0FA3}" dt="2018-03-02T13:07:39.374" v="1211" actId="164"/>
          <ac:grpSpMkLst>
            <pc:docMk/>
            <pc:sldMk cId="992656967" sldId="291"/>
            <ac:grpSpMk id="13" creationId="{BA90335D-31FC-4F3D-AD0C-56EB895BE2DA}"/>
          </ac:grpSpMkLst>
        </pc:grpChg>
        <pc:picChg chg="del">
          <ac:chgData name="Marvin Reuvers" userId="f38f8b25-34c7-4c01-afc3-0dfed0ab3e5f" providerId="ADAL" clId="{BD88A154-B27A-4D9F-B541-4E698A7B0FA3}" dt="2018-03-02T13:01:34.130" v="1069" actId="478"/>
          <ac:picMkLst>
            <pc:docMk/>
            <pc:sldMk cId="992656967" sldId="291"/>
            <ac:picMk id="2050" creationId="{0F214695-A01C-4BA9-8820-41ED05E13C1F}"/>
          </ac:picMkLst>
        </pc:picChg>
        <pc:picChg chg="add mod">
          <ac:chgData name="Marvin Reuvers" userId="f38f8b25-34c7-4c01-afc3-0dfed0ab3e5f" providerId="ADAL" clId="{BD88A154-B27A-4D9F-B541-4E698A7B0FA3}" dt="2018-03-02T13:07:22.461" v="1208" actId="164"/>
          <ac:picMkLst>
            <pc:docMk/>
            <pc:sldMk cId="992656967" sldId="291"/>
            <ac:picMk id="3074" creationId="{E6DED90C-4CCB-4DEC-AADF-96F9C4912A1B}"/>
          </ac:picMkLst>
        </pc:picChg>
        <pc:picChg chg="add mod modCrop">
          <ac:chgData name="Marvin Reuvers" userId="f38f8b25-34c7-4c01-afc3-0dfed0ab3e5f" providerId="ADAL" clId="{BD88A154-B27A-4D9F-B541-4E698A7B0FA3}" dt="2018-03-02T13:07:35.014" v="1210" actId="164"/>
          <ac:picMkLst>
            <pc:docMk/>
            <pc:sldMk cId="992656967" sldId="291"/>
            <ac:picMk id="3076" creationId="{A695D0F8-4D86-436B-B6D1-E93B43792F85}"/>
          </ac:picMkLst>
        </pc:picChg>
        <pc:picChg chg="add mod">
          <ac:chgData name="Marvin Reuvers" userId="f38f8b25-34c7-4c01-afc3-0dfed0ab3e5f" providerId="ADAL" clId="{BD88A154-B27A-4D9F-B541-4E698A7B0FA3}" dt="2018-03-02T13:07:28.282" v="1209" actId="164"/>
          <ac:picMkLst>
            <pc:docMk/>
            <pc:sldMk cId="992656967" sldId="291"/>
            <ac:picMk id="3078" creationId="{5011309A-7185-4498-9E0C-93FDD5F321DC}"/>
          </ac:picMkLst>
        </pc:picChg>
        <pc:picChg chg="add mod">
          <ac:chgData name="Marvin Reuvers" userId="f38f8b25-34c7-4c01-afc3-0dfed0ab3e5f" providerId="ADAL" clId="{BD88A154-B27A-4D9F-B541-4E698A7B0FA3}" dt="2018-03-02T13:07:39.374" v="1211" actId="164"/>
          <ac:picMkLst>
            <pc:docMk/>
            <pc:sldMk cId="992656967" sldId="291"/>
            <ac:picMk id="3080" creationId="{AA3258BC-1C9B-442F-84FF-2702656ACAC8}"/>
          </ac:picMkLst>
        </pc:picChg>
      </pc:sldChg>
      <pc:sldChg chg="addSp delSp modSp add delAnim">
        <pc:chgData name="Marvin Reuvers" userId="f38f8b25-34c7-4c01-afc3-0dfed0ab3e5f" providerId="ADAL" clId="{BD88A154-B27A-4D9F-B541-4E698A7B0FA3}" dt="2018-03-02T13:19:45.793" v="1503" actId="1076"/>
        <pc:sldMkLst>
          <pc:docMk/>
          <pc:sldMk cId="1245916610" sldId="292"/>
        </pc:sldMkLst>
        <pc:spChg chg="mod">
          <ac:chgData name="Marvin Reuvers" userId="f38f8b25-34c7-4c01-afc3-0dfed0ab3e5f" providerId="ADAL" clId="{BD88A154-B27A-4D9F-B541-4E698A7B0FA3}" dt="2018-03-02T13:16:28.009" v="1263" actId="14100"/>
          <ac:spMkLst>
            <pc:docMk/>
            <pc:sldMk cId="1245916610" sldId="292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3:18:21.737" v="1499" actId="1076"/>
          <ac:spMkLst>
            <pc:docMk/>
            <pc:sldMk cId="1245916610" sldId="292"/>
            <ac:spMk id="3" creationId="{00000000-0000-0000-0000-000000000000}"/>
          </ac:spMkLst>
        </pc:spChg>
        <pc:grpChg chg="del">
          <ac:chgData name="Marvin Reuvers" userId="f38f8b25-34c7-4c01-afc3-0dfed0ab3e5f" providerId="ADAL" clId="{BD88A154-B27A-4D9F-B541-4E698A7B0FA3}" dt="2018-03-02T13:16:31.542" v="1266" actId="478"/>
          <ac:grpSpMkLst>
            <pc:docMk/>
            <pc:sldMk cId="1245916610" sldId="292"/>
            <ac:grpSpMk id="7" creationId="{8166C952-F910-4DDF-B11D-09EA722FE32C}"/>
          </ac:grpSpMkLst>
        </pc:grpChg>
        <pc:grpChg chg="del">
          <ac:chgData name="Marvin Reuvers" userId="f38f8b25-34c7-4c01-afc3-0dfed0ab3e5f" providerId="ADAL" clId="{BD88A154-B27A-4D9F-B541-4E698A7B0FA3}" dt="2018-03-02T13:16:30.558" v="1265" actId="478"/>
          <ac:grpSpMkLst>
            <pc:docMk/>
            <pc:sldMk cId="1245916610" sldId="292"/>
            <ac:grpSpMk id="8" creationId="{7D907B7B-2543-4BBA-BA0C-179F47B8126B}"/>
          </ac:grpSpMkLst>
        </pc:grpChg>
        <pc:grpChg chg="del">
          <ac:chgData name="Marvin Reuvers" userId="f38f8b25-34c7-4c01-afc3-0dfed0ab3e5f" providerId="ADAL" clId="{BD88A154-B27A-4D9F-B541-4E698A7B0FA3}" dt="2018-03-02T13:16:29.704" v="1264" actId="478"/>
          <ac:grpSpMkLst>
            <pc:docMk/>
            <pc:sldMk cId="1245916610" sldId="292"/>
            <ac:grpSpMk id="11" creationId="{AAF00D4D-B0B9-4D06-9939-7AB65C2E493D}"/>
          </ac:grpSpMkLst>
        </pc:grpChg>
        <pc:grpChg chg="del">
          <ac:chgData name="Marvin Reuvers" userId="f38f8b25-34c7-4c01-afc3-0dfed0ab3e5f" providerId="ADAL" clId="{BD88A154-B27A-4D9F-B541-4E698A7B0FA3}" dt="2018-03-02T13:16:32.200" v="1267" actId="478"/>
          <ac:grpSpMkLst>
            <pc:docMk/>
            <pc:sldMk cId="1245916610" sldId="292"/>
            <ac:grpSpMk id="13" creationId="{BA90335D-31FC-4F3D-AD0C-56EB895BE2DA}"/>
          </ac:grpSpMkLst>
        </pc:grpChg>
        <pc:picChg chg="add mod">
          <ac:chgData name="Marvin Reuvers" userId="f38f8b25-34c7-4c01-afc3-0dfed0ab3e5f" providerId="ADAL" clId="{BD88A154-B27A-4D9F-B541-4E698A7B0FA3}" dt="2018-03-02T13:19:45.793" v="1503" actId="1076"/>
          <ac:picMkLst>
            <pc:docMk/>
            <pc:sldMk cId="1245916610" sldId="292"/>
            <ac:picMk id="4098" creationId="{95AD0D7A-004A-4594-8D96-CFC1F58AE5D4}"/>
          </ac:picMkLst>
        </pc:picChg>
      </pc:sldChg>
      <pc:sldChg chg="addSp delSp modSp add">
        <pc:chgData name="Marvin Reuvers" userId="f38f8b25-34c7-4c01-afc3-0dfed0ab3e5f" providerId="ADAL" clId="{BD88A154-B27A-4D9F-B541-4E698A7B0FA3}" dt="2018-03-02T13:22:39.320" v="1870" actId="14100"/>
        <pc:sldMkLst>
          <pc:docMk/>
          <pc:sldMk cId="224635932" sldId="293"/>
        </pc:sldMkLst>
        <pc:spChg chg="mod">
          <ac:chgData name="Marvin Reuvers" userId="f38f8b25-34c7-4c01-afc3-0dfed0ab3e5f" providerId="ADAL" clId="{BD88A154-B27A-4D9F-B541-4E698A7B0FA3}" dt="2018-03-02T13:21:45.001" v="1767" actId="20577"/>
          <ac:spMkLst>
            <pc:docMk/>
            <pc:sldMk cId="224635932" sldId="293"/>
            <ac:spMk id="3" creationId="{00000000-0000-0000-0000-000000000000}"/>
          </ac:spMkLst>
        </pc:spChg>
        <pc:picChg chg="add">
          <ac:chgData name="Marvin Reuvers" userId="f38f8b25-34c7-4c01-afc3-0dfed0ab3e5f" providerId="ADAL" clId="{BD88A154-B27A-4D9F-B541-4E698A7B0FA3}" dt="2018-03-02T13:22:39.320" v="1870" actId="14100"/>
          <ac:picMkLst>
            <pc:docMk/>
            <pc:sldMk cId="224635932" sldId="293"/>
            <ac:picMk id="11" creationId="{42D41A5E-A190-4F0B-865C-473A3391427B}"/>
          </ac:picMkLst>
        </pc:picChg>
        <pc:picChg chg="del">
          <ac:chgData name="Marvin Reuvers" userId="f38f8b25-34c7-4c01-afc3-0dfed0ab3e5f" providerId="ADAL" clId="{BD88A154-B27A-4D9F-B541-4E698A7B0FA3}" dt="2018-03-02T13:19:55.257" v="1505" actId="478"/>
          <ac:picMkLst>
            <pc:docMk/>
            <pc:sldMk cId="224635932" sldId="293"/>
            <ac:picMk id="4098" creationId="{95AD0D7A-004A-4594-8D96-CFC1F58AE5D4}"/>
          </ac:picMkLst>
        </pc:picChg>
      </pc:sldChg>
      <pc:sldChg chg="addSp modSp add">
        <pc:chgData name="Marvin Reuvers" userId="f38f8b25-34c7-4c01-afc3-0dfed0ab3e5f" providerId="ADAL" clId="{BD88A154-B27A-4D9F-B541-4E698A7B0FA3}" dt="2018-03-02T13:22:36.913" v="1869" actId="1076"/>
        <pc:sldMkLst>
          <pc:docMk/>
          <pc:sldMk cId="753942153" sldId="294"/>
        </pc:sldMkLst>
        <pc:spChg chg="mod">
          <ac:chgData name="Marvin Reuvers" userId="f38f8b25-34c7-4c01-afc3-0dfed0ab3e5f" providerId="ADAL" clId="{BD88A154-B27A-4D9F-B541-4E698A7B0FA3}" dt="2018-03-02T13:22:07.949" v="1866" actId="20577"/>
          <ac:spMkLst>
            <pc:docMk/>
            <pc:sldMk cId="753942153" sldId="294"/>
            <ac:spMk id="3" creationId="{00000000-0000-0000-0000-000000000000}"/>
          </ac:spMkLst>
        </pc:spChg>
        <pc:picChg chg="add mod">
          <ac:chgData name="Marvin Reuvers" userId="f38f8b25-34c7-4c01-afc3-0dfed0ab3e5f" providerId="ADAL" clId="{BD88A154-B27A-4D9F-B541-4E698A7B0FA3}" dt="2018-03-02T13:22:36.913" v="1869" actId="1076"/>
          <ac:picMkLst>
            <pc:docMk/>
            <pc:sldMk cId="753942153" sldId="294"/>
            <ac:picMk id="5122" creationId="{81ADFA26-D539-43EB-B14B-1FF037F649C4}"/>
          </ac:picMkLst>
        </pc:picChg>
      </pc:sldChg>
      <pc:sldChg chg="modSp add">
        <pc:chgData name="Marvin Reuvers" userId="f38f8b25-34c7-4c01-afc3-0dfed0ab3e5f" providerId="ADAL" clId="{BD88A154-B27A-4D9F-B541-4E698A7B0FA3}" dt="2018-03-02T13:28:52.146" v="2310" actId="1076"/>
        <pc:sldMkLst>
          <pc:docMk/>
          <pc:sldMk cId="625554320" sldId="295"/>
        </pc:sldMkLst>
        <pc:spChg chg="mod">
          <ac:chgData name="Marvin Reuvers" userId="f38f8b25-34c7-4c01-afc3-0dfed0ab3e5f" providerId="ADAL" clId="{BD88A154-B27A-4D9F-B541-4E698A7B0FA3}" dt="2018-03-02T13:28:52.146" v="2310" actId="1076"/>
          <ac:spMkLst>
            <pc:docMk/>
            <pc:sldMk cId="625554320" sldId="295"/>
            <ac:spMk id="3" creationId="{00000000-0000-0000-0000-000000000000}"/>
          </ac:spMkLst>
        </pc:spChg>
        <pc:picChg chg="mod">
          <ac:chgData name="Marvin Reuvers" userId="f38f8b25-34c7-4c01-afc3-0dfed0ab3e5f" providerId="ADAL" clId="{BD88A154-B27A-4D9F-B541-4E698A7B0FA3}" dt="2018-03-02T13:28:21.089" v="2282" actId="688"/>
          <ac:picMkLst>
            <pc:docMk/>
            <pc:sldMk cId="625554320" sldId="295"/>
            <ac:picMk id="15362" creationId="{69EB2739-F8E0-4672-A38B-4BAEC7A8D030}"/>
          </ac:picMkLst>
        </pc:picChg>
      </pc:sldChg>
      <pc:sldChg chg="addSp delSp modSp add">
        <pc:chgData name="Marvin Reuvers" userId="f38f8b25-34c7-4c01-afc3-0dfed0ab3e5f" providerId="ADAL" clId="{BD88A154-B27A-4D9F-B541-4E698A7B0FA3}" dt="2018-03-02T13:42:35.708" v="2471" actId="14100"/>
        <pc:sldMkLst>
          <pc:docMk/>
          <pc:sldMk cId="1103506419" sldId="296"/>
        </pc:sldMkLst>
        <pc:spChg chg="mod">
          <ac:chgData name="Marvin Reuvers" userId="f38f8b25-34c7-4c01-afc3-0dfed0ab3e5f" providerId="ADAL" clId="{BD88A154-B27A-4D9F-B541-4E698A7B0FA3}" dt="2018-03-02T13:36:41.990" v="2469" actId="20577"/>
          <ac:spMkLst>
            <pc:docMk/>
            <pc:sldMk cId="1103506419" sldId="296"/>
            <ac:spMk id="3" creationId="{00000000-0000-0000-0000-000000000000}"/>
          </ac:spMkLst>
        </pc:spChg>
        <pc:picChg chg="add">
          <ac:chgData name="Marvin Reuvers" userId="f38f8b25-34c7-4c01-afc3-0dfed0ab3e5f" providerId="ADAL" clId="{BD88A154-B27A-4D9F-B541-4E698A7B0FA3}" dt="2018-03-02T13:42:35.708" v="2471" actId="14100"/>
          <ac:picMkLst>
            <pc:docMk/>
            <pc:sldMk cId="1103506419" sldId="296"/>
            <ac:picMk id="9" creationId="{40572D46-4C99-47FC-B39A-7DC07EBC5B67}"/>
          </ac:picMkLst>
        </pc:picChg>
        <pc:picChg chg="del">
          <ac:chgData name="Marvin Reuvers" userId="f38f8b25-34c7-4c01-afc3-0dfed0ab3e5f" providerId="ADAL" clId="{BD88A154-B27A-4D9F-B541-4E698A7B0FA3}" dt="2018-03-02T13:42:35.270" v="2470" actId="478"/>
          <ac:picMkLst>
            <pc:docMk/>
            <pc:sldMk cId="1103506419" sldId="296"/>
            <ac:picMk id="15362" creationId="{69EB2739-F8E0-4672-A38B-4BAEC7A8D030}"/>
          </ac:picMkLst>
        </pc:picChg>
      </pc:sldChg>
      <pc:sldChg chg="addSp delSp modSp add">
        <pc:chgData name="Marvin Reuvers" userId="f38f8b25-34c7-4c01-afc3-0dfed0ab3e5f" providerId="ADAL" clId="{BD88A154-B27A-4D9F-B541-4E698A7B0FA3}" dt="2018-03-02T13:46:55.161" v="2818" actId="20577"/>
        <pc:sldMkLst>
          <pc:docMk/>
          <pc:sldMk cId="216911960" sldId="297"/>
        </pc:sldMkLst>
        <pc:spChg chg="mod">
          <ac:chgData name="Marvin Reuvers" userId="f38f8b25-34c7-4c01-afc3-0dfed0ab3e5f" providerId="ADAL" clId="{BD88A154-B27A-4D9F-B541-4E698A7B0FA3}" dt="2018-03-02T13:46:55.161" v="2818" actId="20577"/>
          <ac:spMkLst>
            <pc:docMk/>
            <pc:sldMk cId="216911960" sldId="297"/>
            <ac:spMk id="3" creationId="{00000000-0000-0000-0000-000000000000}"/>
          </ac:spMkLst>
        </pc:spChg>
        <pc:spChg chg="del">
          <ac:chgData name="Marvin Reuvers" userId="f38f8b25-34c7-4c01-afc3-0dfed0ab3e5f" providerId="ADAL" clId="{BD88A154-B27A-4D9F-B541-4E698A7B0FA3}" dt="2018-03-02T13:45:21.959" v="2586" actId="478"/>
          <ac:spMkLst>
            <pc:docMk/>
            <pc:sldMk cId="216911960" sldId="297"/>
            <ac:spMk id="4" creationId="{553C2BD3-44D3-4141-8DDA-793F6153BDC0}"/>
          </ac:spMkLst>
        </pc:spChg>
        <pc:picChg chg="del">
          <ac:chgData name="Marvin Reuvers" userId="f38f8b25-34c7-4c01-afc3-0dfed0ab3e5f" providerId="ADAL" clId="{BD88A154-B27A-4D9F-B541-4E698A7B0FA3}" dt="2018-03-02T13:45:25.031" v="2589" actId="478"/>
          <ac:picMkLst>
            <pc:docMk/>
            <pc:sldMk cId="216911960" sldId="297"/>
            <ac:picMk id="1026" creationId="{C7E7B279-92E7-4485-921A-73239EB98127}"/>
          </ac:picMkLst>
        </pc:picChg>
        <pc:picChg chg="add">
          <ac:chgData name="Marvin Reuvers" userId="f38f8b25-34c7-4c01-afc3-0dfed0ab3e5f" providerId="ADAL" clId="{BD88A154-B27A-4D9F-B541-4E698A7B0FA3}" dt="2018-03-02T13:46:38.267" v="2794" actId="20577"/>
          <ac:picMkLst>
            <pc:docMk/>
            <pc:sldMk cId="216911960" sldId="297"/>
            <ac:picMk id="7170" creationId="{13CB3C7D-A1ED-49AC-B04E-9A7721C8BFD0}"/>
          </ac:picMkLst>
        </pc:picChg>
        <pc:cxnChg chg="del">
          <ac:chgData name="Marvin Reuvers" userId="f38f8b25-34c7-4c01-afc3-0dfed0ab3e5f" providerId="ADAL" clId="{BD88A154-B27A-4D9F-B541-4E698A7B0FA3}" dt="2018-03-02T13:45:24.178" v="2588" actId="478"/>
          <ac:cxnSpMkLst>
            <pc:docMk/>
            <pc:sldMk cId="216911960" sldId="297"/>
            <ac:cxnSpMk id="12" creationId="{C8A5E681-F846-41C1-AA84-D3169BEBE9BA}"/>
          </ac:cxnSpMkLst>
        </pc:cxnChg>
        <pc:cxnChg chg="del">
          <ac:chgData name="Marvin Reuvers" userId="f38f8b25-34c7-4c01-afc3-0dfed0ab3e5f" providerId="ADAL" clId="{BD88A154-B27A-4D9F-B541-4E698A7B0FA3}" dt="2018-03-02T13:45:23.199" v="2587" actId="478"/>
          <ac:cxnSpMkLst>
            <pc:docMk/>
            <pc:sldMk cId="216911960" sldId="297"/>
            <ac:cxnSpMk id="19" creationId="{DD57E82B-ED1E-477B-B56A-C97FC1A68790}"/>
          </ac:cxnSpMkLst>
        </pc:cxnChg>
      </pc:sldChg>
      <pc:sldChg chg="addSp delSp modSp add">
        <pc:chgData name="Marvin Reuvers" userId="f38f8b25-34c7-4c01-afc3-0dfed0ab3e5f" providerId="ADAL" clId="{BD88A154-B27A-4D9F-B541-4E698A7B0FA3}" dt="2018-03-02T14:12:58.365" v="3716" actId="27636"/>
        <pc:sldMkLst>
          <pc:docMk/>
          <pc:sldMk cId="3806816485" sldId="298"/>
        </pc:sldMkLst>
        <pc:spChg chg="mod">
          <ac:chgData name="Marvin Reuvers" userId="f38f8b25-34c7-4c01-afc3-0dfed0ab3e5f" providerId="ADAL" clId="{BD88A154-B27A-4D9F-B541-4E698A7B0FA3}" dt="2018-03-02T14:12:58.365" v="3716" actId="27636"/>
          <ac:spMkLst>
            <pc:docMk/>
            <pc:sldMk cId="3806816485" sldId="298"/>
            <ac:spMk id="3" creationId="{00000000-0000-0000-0000-000000000000}"/>
          </ac:spMkLst>
        </pc:spChg>
        <pc:grpChg chg="add mod">
          <ac:chgData name="Marvin Reuvers" userId="f38f8b25-34c7-4c01-afc3-0dfed0ab3e5f" providerId="ADAL" clId="{BD88A154-B27A-4D9F-B541-4E698A7B0FA3}" dt="2018-03-02T13:51:19.285" v="2839" actId="1076"/>
          <ac:grpSpMkLst>
            <pc:docMk/>
            <pc:sldMk cId="3806816485" sldId="298"/>
            <ac:grpSpMk id="9" creationId="{ED2E6863-2B3A-4857-BB0A-DB31F5FCDB04}"/>
          </ac:grpSpMkLst>
        </pc:grpChg>
        <pc:picChg chg="add mod">
          <ac:chgData name="Marvin Reuvers" userId="f38f8b25-34c7-4c01-afc3-0dfed0ab3e5f" providerId="ADAL" clId="{BD88A154-B27A-4D9F-B541-4E698A7B0FA3}" dt="2018-03-02T13:51:13.917" v="2837" actId="164"/>
          <ac:picMkLst>
            <pc:docMk/>
            <pc:sldMk cId="3806816485" sldId="298"/>
            <ac:picMk id="4" creationId="{2AEABD61-E3FA-489F-BB35-249E7C37B1F1}"/>
          </ac:picMkLst>
        </pc:picChg>
        <pc:picChg chg="add mod modCrop">
          <ac:chgData name="Marvin Reuvers" userId="f38f8b25-34c7-4c01-afc3-0dfed0ab3e5f" providerId="ADAL" clId="{BD88A154-B27A-4D9F-B541-4E698A7B0FA3}" dt="2018-03-02T13:51:13.917" v="2837" actId="164"/>
          <ac:picMkLst>
            <pc:docMk/>
            <pc:sldMk cId="3806816485" sldId="298"/>
            <ac:picMk id="8" creationId="{8BF3F457-9BB6-43A8-9B20-F9F036244F81}"/>
          </ac:picMkLst>
        </pc:picChg>
        <pc:picChg chg="del">
          <ac:chgData name="Marvin Reuvers" userId="f38f8b25-34c7-4c01-afc3-0dfed0ab3e5f" providerId="ADAL" clId="{BD88A154-B27A-4D9F-B541-4E698A7B0FA3}" dt="2018-03-02T13:47:24.479" v="2820" actId="478"/>
          <ac:picMkLst>
            <pc:docMk/>
            <pc:sldMk cId="3806816485" sldId="298"/>
            <ac:picMk id="7170" creationId="{13CB3C7D-A1ED-49AC-B04E-9A7721C8BFD0}"/>
          </ac:picMkLst>
        </pc:picChg>
      </pc:sldChg>
      <pc:sldChg chg="addSp modSp add modAnim">
        <pc:chgData name="Marvin Reuvers" userId="f38f8b25-34c7-4c01-afc3-0dfed0ab3e5f" providerId="ADAL" clId="{BD88A154-B27A-4D9F-B541-4E698A7B0FA3}" dt="2018-03-02T14:13:41.756" v="3733" actId="14100"/>
        <pc:sldMkLst>
          <pc:docMk/>
          <pc:sldMk cId="3251598100" sldId="299"/>
        </pc:sldMkLst>
        <pc:spChg chg="mod">
          <ac:chgData name="Marvin Reuvers" userId="f38f8b25-34c7-4c01-afc3-0dfed0ab3e5f" providerId="ADAL" clId="{BD88A154-B27A-4D9F-B541-4E698A7B0FA3}" dt="2018-03-02T14:08:18.702" v="3009" actId="20577"/>
          <ac:spMkLst>
            <pc:docMk/>
            <pc:sldMk cId="3251598100" sldId="299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4:08:49.181" v="3134" actId="14100"/>
          <ac:spMkLst>
            <pc:docMk/>
            <pc:sldMk cId="3251598100" sldId="299"/>
            <ac:spMk id="3" creationId="{00000000-0000-0000-0000-000000000000}"/>
          </ac:spMkLst>
        </pc:spChg>
        <pc:picChg chg="add">
          <ac:chgData name="Marvin Reuvers" userId="f38f8b25-34c7-4c01-afc3-0dfed0ab3e5f" providerId="ADAL" clId="{BD88A154-B27A-4D9F-B541-4E698A7B0FA3}" dt="2018-03-02T14:13:41.756" v="3733" actId="14100"/>
          <ac:picMkLst>
            <pc:docMk/>
            <pc:sldMk cId="3251598100" sldId="299"/>
            <ac:picMk id="8" creationId="{9A875438-568B-4865-9E9C-487D77985890}"/>
          </ac:picMkLst>
        </pc:picChg>
      </pc:sldChg>
      <pc:sldChg chg="addSp delSp modSp add modAnim">
        <pc:chgData name="Marvin Reuvers" userId="f38f8b25-34c7-4c01-afc3-0dfed0ab3e5f" providerId="ADAL" clId="{BD88A154-B27A-4D9F-B541-4E698A7B0FA3}" dt="2018-03-02T14:16:41.456" v="3934" actId="688"/>
        <pc:sldMkLst>
          <pc:docMk/>
          <pc:sldMk cId="2032795636" sldId="300"/>
        </pc:sldMkLst>
        <pc:spChg chg="mod">
          <ac:chgData name="Marvin Reuvers" userId="f38f8b25-34c7-4c01-afc3-0dfed0ab3e5f" providerId="ADAL" clId="{BD88A154-B27A-4D9F-B541-4E698A7B0FA3}" dt="2018-03-02T14:09:26.478" v="3255" actId="20577"/>
          <ac:spMkLst>
            <pc:docMk/>
            <pc:sldMk cId="2032795636" sldId="300"/>
            <ac:spMk id="3" creationId="{00000000-0000-0000-0000-000000000000}"/>
          </ac:spMkLst>
        </pc:spChg>
        <pc:spChg chg="del mod topLvl">
          <ac:chgData name="Marvin Reuvers" userId="f38f8b25-34c7-4c01-afc3-0dfed0ab3e5f" providerId="ADAL" clId="{BD88A154-B27A-4D9F-B541-4E698A7B0FA3}" dt="2018-03-02T14:16:33.566" v="3930" actId="478"/>
          <ac:spMkLst>
            <pc:docMk/>
            <pc:sldMk cId="2032795636" sldId="300"/>
            <ac:spMk id="10" creationId="{5673A80A-9627-4BAA-8B01-70D641699D87}"/>
          </ac:spMkLst>
        </pc:spChg>
        <pc:grpChg chg="add del">
          <ac:chgData name="Marvin Reuvers" userId="f38f8b25-34c7-4c01-afc3-0dfed0ab3e5f" providerId="ADAL" clId="{BD88A154-B27A-4D9F-B541-4E698A7B0FA3}" dt="2018-03-02T14:16:29.762" v="3929" actId="165"/>
          <ac:grpSpMkLst>
            <pc:docMk/>
            <pc:sldMk cId="2032795636" sldId="300"/>
            <ac:grpSpMk id="8" creationId="{F31B838E-8004-4574-AF0F-EC930B700C59}"/>
          </ac:grpSpMkLst>
        </pc:grpChg>
        <pc:picChg chg="mod topLvl">
          <ac:chgData name="Marvin Reuvers" userId="f38f8b25-34c7-4c01-afc3-0dfed0ab3e5f" providerId="ADAL" clId="{BD88A154-B27A-4D9F-B541-4E698A7B0FA3}" dt="2018-03-02T14:16:41.456" v="3934" actId="688"/>
          <ac:picMkLst>
            <pc:docMk/>
            <pc:sldMk cId="2032795636" sldId="300"/>
            <ac:picMk id="9" creationId="{7DB387E4-6E06-4E59-AE6E-3518482F69B0}"/>
          </ac:picMkLst>
        </pc:picChg>
      </pc:sldChg>
      <pc:sldChg chg="addSp modSp add">
        <pc:chgData name="Marvin Reuvers" userId="f38f8b25-34c7-4c01-afc3-0dfed0ab3e5f" providerId="ADAL" clId="{BD88A154-B27A-4D9F-B541-4E698A7B0FA3}" dt="2018-03-02T14:18:25.243" v="3939" actId="1076"/>
        <pc:sldMkLst>
          <pc:docMk/>
          <pc:sldMk cId="1328277123" sldId="301"/>
        </pc:sldMkLst>
        <pc:spChg chg="mod">
          <ac:chgData name="Marvin Reuvers" userId="f38f8b25-34c7-4c01-afc3-0dfed0ab3e5f" providerId="ADAL" clId="{BD88A154-B27A-4D9F-B541-4E698A7B0FA3}" dt="2018-03-02T14:09:59.384" v="3380" actId="20577"/>
          <ac:spMkLst>
            <pc:docMk/>
            <pc:sldMk cId="1328277123" sldId="301"/>
            <ac:spMk id="3" creationId="{00000000-0000-0000-0000-000000000000}"/>
          </ac:spMkLst>
        </pc:spChg>
        <pc:picChg chg="add mod">
          <ac:chgData name="Marvin Reuvers" userId="f38f8b25-34c7-4c01-afc3-0dfed0ab3e5f" providerId="ADAL" clId="{BD88A154-B27A-4D9F-B541-4E698A7B0FA3}" dt="2018-03-02T14:18:25.243" v="3939" actId="1076"/>
          <ac:picMkLst>
            <pc:docMk/>
            <pc:sldMk cId="1328277123" sldId="301"/>
            <ac:picMk id="8194" creationId="{50E21678-B2F4-40D6-80A6-AD5551364575}"/>
          </ac:picMkLst>
        </pc:picChg>
      </pc:sldChg>
      <pc:sldChg chg="addSp modSp add">
        <pc:chgData name="Marvin Reuvers" userId="f38f8b25-34c7-4c01-afc3-0dfed0ab3e5f" providerId="ADAL" clId="{BD88A154-B27A-4D9F-B541-4E698A7B0FA3}" dt="2018-03-02T14:19:02.566" v="3945" actId="1076"/>
        <pc:sldMkLst>
          <pc:docMk/>
          <pc:sldMk cId="2808021070" sldId="302"/>
        </pc:sldMkLst>
        <pc:spChg chg="mod">
          <ac:chgData name="Marvin Reuvers" userId="f38f8b25-34c7-4c01-afc3-0dfed0ab3e5f" providerId="ADAL" clId="{BD88A154-B27A-4D9F-B541-4E698A7B0FA3}" dt="2018-03-02T14:10:50.963" v="3503" actId="20577"/>
          <ac:spMkLst>
            <pc:docMk/>
            <pc:sldMk cId="2808021070" sldId="302"/>
            <ac:spMk id="3" creationId="{00000000-0000-0000-0000-000000000000}"/>
          </ac:spMkLst>
        </pc:spChg>
        <pc:picChg chg="add mod">
          <ac:chgData name="Marvin Reuvers" userId="f38f8b25-34c7-4c01-afc3-0dfed0ab3e5f" providerId="ADAL" clId="{BD88A154-B27A-4D9F-B541-4E698A7B0FA3}" dt="2018-03-02T14:19:02.566" v="3945" actId="1076"/>
          <ac:picMkLst>
            <pc:docMk/>
            <pc:sldMk cId="2808021070" sldId="302"/>
            <ac:picMk id="11266" creationId="{D00B6D68-ED67-44EA-B23E-52AF77BBB94A}"/>
          </ac:picMkLst>
        </pc:picChg>
      </pc:sldChg>
      <pc:sldChg chg="addSp modSp add">
        <pc:chgData name="Marvin Reuvers" userId="f38f8b25-34c7-4c01-afc3-0dfed0ab3e5f" providerId="ADAL" clId="{BD88A154-B27A-4D9F-B541-4E698A7B0FA3}" dt="2018-03-02T14:15:04.629" v="3927" actId="1076"/>
        <pc:sldMkLst>
          <pc:docMk/>
          <pc:sldMk cId="4241211588" sldId="303"/>
        </pc:sldMkLst>
        <pc:spChg chg="mod">
          <ac:chgData name="Marvin Reuvers" userId="f38f8b25-34c7-4c01-afc3-0dfed0ab3e5f" providerId="ADAL" clId="{BD88A154-B27A-4D9F-B541-4E698A7B0FA3}" dt="2018-03-02T14:14:47.720" v="3923" actId="20577"/>
          <ac:spMkLst>
            <pc:docMk/>
            <pc:sldMk cId="4241211588" sldId="303"/>
            <ac:spMk id="3" creationId="{00000000-0000-0000-0000-000000000000}"/>
          </ac:spMkLst>
        </pc:spChg>
        <pc:picChg chg="add mod">
          <ac:chgData name="Marvin Reuvers" userId="f38f8b25-34c7-4c01-afc3-0dfed0ab3e5f" providerId="ADAL" clId="{BD88A154-B27A-4D9F-B541-4E698A7B0FA3}" dt="2018-03-02T14:15:04.629" v="3927" actId="1076"/>
          <ac:picMkLst>
            <pc:docMk/>
            <pc:sldMk cId="4241211588" sldId="303"/>
            <ac:picMk id="8" creationId="{0083C7C7-F25D-48FB-B8AB-59B22C759F0E}"/>
          </ac:picMkLst>
        </pc:picChg>
      </pc:sldChg>
      <pc:sldChg chg="addSp delSp modSp add">
        <pc:chgData name="Marvin Reuvers" userId="f38f8b25-34c7-4c01-afc3-0dfed0ab3e5f" providerId="ADAL" clId="{BD88A154-B27A-4D9F-B541-4E698A7B0FA3}" dt="2018-03-02T14:19:53.894" v="4016" actId="14100"/>
        <pc:sldMkLst>
          <pc:docMk/>
          <pc:sldMk cId="3248000530" sldId="304"/>
        </pc:sldMkLst>
        <pc:spChg chg="mod">
          <ac:chgData name="Marvin Reuvers" userId="f38f8b25-34c7-4c01-afc3-0dfed0ab3e5f" providerId="ADAL" clId="{BD88A154-B27A-4D9F-B541-4E698A7B0FA3}" dt="2018-03-02T14:19:44.389" v="4014" actId="20577"/>
          <ac:spMkLst>
            <pc:docMk/>
            <pc:sldMk cId="3248000530" sldId="304"/>
            <ac:spMk id="3" creationId="{00000000-0000-0000-0000-000000000000}"/>
          </ac:spMkLst>
        </pc:spChg>
        <pc:picChg chg="add">
          <ac:chgData name="Marvin Reuvers" userId="f38f8b25-34c7-4c01-afc3-0dfed0ab3e5f" providerId="ADAL" clId="{BD88A154-B27A-4D9F-B541-4E698A7B0FA3}" dt="2018-03-02T14:19:53.894" v="4016" actId="14100"/>
          <ac:picMkLst>
            <pc:docMk/>
            <pc:sldMk cId="3248000530" sldId="304"/>
            <ac:picMk id="9" creationId="{9EE531EA-05A5-4693-A01F-FD102EF67174}"/>
          </ac:picMkLst>
        </pc:picChg>
        <pc:picChg chg="del">
          <ac:chgData name="Marvin Reuvers" userId="f38f8b25-34c7-4c01-afc3-0dfed0ab3e5f" providerId="ADAL" clId="{BD88A154-B27A-4D9F-B541-4E698A7B0FA3}" dt="2018-03-02T14:19:33.553" v="3947" actId="478"/>
          <ac:picMkLst>
            <pc:docMk/>
            <pc:sldMk cId="3248000530" sldId="304"/>
            <ac:picMk id="3074" creationId="{A6114ABD-762E-4F82-8C88-479622982D5A}"/>
          </ac:picMkLst>
        </pc:picChg>
      </pc:sldChg>
      <pc:sldChg chg="modSp add">
        <pc:chgData name="Marvin Reuvers" userId="f38f8b25-34c7-4c01-afc3-0dfed0ab3e5f" providerId="ADAL" clId="{BD88A154-B27A-4D9F-B541-4E698A7B0FA3}" dt="2018-03-02T14:25:15.338" v="4757" actId="14100"/>
        <pc:sldMkLst>
          <pc:docMk/>
          <pc:sldMk cId="3576028250" sldId="305"/>
        </pc:sldMkLst>
        <pc:spChg chg="mod">
          <ac:chgData name="Marvin Reuvers" userId="f38f8b25-34c7-4c01-afc3-0dfed0ab3e5f" providerId="ADAL" clId="{BD88A154-B27A-4D9F-B541-4E698A7B0FA3}" dt="2018-03-02T14:24:47.892" v="4703" actId="20577"/>
          <ac:spMkLst>
            <pc:docMk/>
            <pc:sldMk cId="3576028250" sldId="305"/>
            <ac:spMk id="2" creationId="{00000000-0000-0000-0000-000000000000}"/>
          </ac:spMkLst>
        </pc:spChg>
        <pc:spChg chg="mod">
          <ac:chgData name="Marvin Reuvers" userId="f38f8b25-34c7-4c01-afc3-0dfed0ab3e5f" providerId="ADAL" clId="{BD88A154-B27A-4D9F-B541-4E698A7B0FA3}" dt="2018-03-02T14:25:15.338" v="4757" actId="14100"/>
          <ac:spMkLst>
            <pc:docMk/>
            <pc:sldMk cId="3576028250" sldId="305"/>
            <ac:spMk id="3" creationId="{00000000-0000-0000-0000-000000000000}"/>
          </ac:spMkLst>
        </pc:spChg>
      </pc:sldChg>
    </pc:docChg>
  </pc:docChgLst>
  <pc:docChgLst>
    <pc:chgData name="Marvin Reuvers" userId="f38f8b25-34c7-4c01-afc3-0dfed0ab3e5f" providerId="ADAL" clId="{836D07A1-406D-47F3-B466-351448A7E1C5}"/>
  </pc:docChgLst>
  <pc:docChgLst>
    <pc:chgData name="Marvin Reuvers" userId="f38f8b25-34c7-4c01-afc3-0dfed0ab3e5f" providerId="ADAL" clId="{3A53C664-4C40-4EDD-B096-70CEF013522F}"/>
    <pc:docChg chg="custSel addSld modSld">
      <pc:chgData name="Marvin Reuvers" userId="f38f8b25-34c7-4c01-afc3-0dfed0ab3e5f" providerId="ADAL" clId="{3A53C664-4C40-4EDD-B096-70CEF013522F}" dt="2018-02-16T13:20:33.705" v="321" actId="20577"/>
      <pc:docMkLst>
        <pc:docMk/>
      </pc:docMkLst>
      <pc:sldChg chg="modSp">
        <pc:chgData name="Marvin Reuvers" userId="f38f8b25-34c7-4c01-afc3-0dfed0ab3e5f" providerId="ADAL" clId="{3A53C664-4C40-4EDD-B096-70CEF013522F}" dt="2018-02-16T12:38:55.536" v="13" actId="20577"/>
        <pc:sldMkLst>
          <pc:docMk/>
          <pc:sldMk cId="2292947170" sldId="275"/>
        </pc:sldMkLst>
        <pc:spChg chg="mod">
          <ac:chgData name="Marvin Reuvers" userId="f38f8b25-34c7-4c01-afc3-0dfed0ab3e5f" providerId="ADAL" clId="{3A53C664-4C40-4EDD-B096-70CEF013522F}" dt="2018-02-16T12:38:55.536" v="13" actId="20577"/>
          <ac:spMkLst>
            <pc:docMk/>
            <pc:sldMk cId="2292947170" sldId="275"/>
            <ac:spMk id="3" creationId="{00000000-0000-0000-0000-000000000000}"/>
          </ac:spMkLst>
        </pc:spChg>
      </pc:sldChg>
      <pc:sldChg chg="modSp">
        <pc:chgData name="Marvin Reuvers" userId="f38f8b25-34c7-4c01-afc3-0dfed0ab3e5f" providerId="ADAL" clId="{3A53C664-4C40-4EDD-B096-70CEF013522F}" dt="2018-02-16T12:40:35.333" v="15" actId="20577"/>
        <pc:sldMkLst>
          <pc:docMk/>
          <pc:sldMk cId="3682066791" sldId="279"/>
        </pc:sldMkLst>
        <pc:spChg chg="mod">
          <ac:chgData name="Marvin Reuvers" userId="f38f8b25-34c7-4c01-afc3-0dfed0ab3e5f" providerId="ADAL" clId="{3A53C664-4C40-4EDD-B096-70CEF013522F}" dt="2018-02-16T12:40:35.333" v="15" actId="20577"/>
          <ac:spMkLst>
            <pc:docMk/>
            <pc:sldMk cId="3682066791" sldId="279"/>
            <ac:spMk id="3" creationId="{00000000-0000-0000-0000-000000000000}"/>
          </ac:spMkLst>
        </pc:spChg>
      </pc:sldChg>
      <pc:sldChg chg="addSp delSp modSp add">
        <pc:chgData name="Marvin Reuvers" userId="f38f8b25-34c7-4c01-afc3-0dfed0ab3e5f" providerId="ADAL" clId="{3A53C664-4C40-4EDD-B096-70CEF013522F}" dt="2018-02-16T13:20:33.705" v="321" actId="20577"/>
        <pc:sldMkLst>
          <pc:docMk/>
          <pc:sldMk cId="70685113" sldId="287"/>
        </pc:sldMkLst>
        <pc:spChg chg="mod">
          <ac:chgData name="Marvin Reuvers" userId="f38f8b25-34c7-4c01-afc3-0dfed0ab3e5f" providerId="ADAL" clId="{3A53C664-4C40-4EDD-B096-70CEF013522F}" dt="2018-02-16T13:20:33.705" v="321" actId="20577"/>
          <ac:spMkLst>
            <pc:docMk/>
            <pc:sldMk cId="70685113" sldId="287"/>
            <ac:spMk id="2" creationId="{00000000-0000-0000-0000-000000000000}"/>
          </ac:spMkLst>
        </pc:spChg>
        <pc:spChg chg="mod">
          <ac:chgData name="Marvin Reuvers" userId="f38f8b25-34c7-4c01-afc3-0dfed0ab3e5f" providerId="ADAL" clId="{3A53C664-4C40-4EDD-B096-70CEF013522F}" dt="2018-02-16T13:10:49.765" v="243" actId="20577"/>
          <ac:spMkLst>
            <pc:docMk/>
            <pc:sldMk cId="70685113" sldId="287"/>
            <ac:spMk id="3" creationId="{00000000-0000-0000-0000-000000000000}"/>
          </ac:spMkLst>
        </pc:spChg>
        <pc:spChg chg="add mod">
          <ac:chgData name="Marvin Reuvers" userId="f38f8b25-34c7-4c01-afc3-0dfed0ab3e5f" providerId="ADAL" clId="{3A53C664-4C40-4EDD-B096-70CEF013522F}" dt="2018-02-16T13:14:36.773" v="306" actId="20577"/>
          <ac:spMkLst>
            <pc:docMk/>
            <pc:sldMk cId="70685113" sldId="287"/>
            <ac:spMk id="4" creationId="{553C2BD3-44D3-4141-8DDA-793F6153BDC0}"/>
          </ac:spMkLst>
        </pc:spChg>
        <pc:picChg chg="add mod">
          <ac:chgData name="Marvin Reuvers" userId="f38f8b25-34c7-4c01-afc3-0dfed0ab3e5f" providerId="ADAL" clId="{3A53C664-4C40-4EDD-B096-70CEF013522F}" dt="2018-02-16T13:13:13.768" v="255" actId="1076"/>
          <ac:picMkLst>
            <pc:docMk/>
            <pc:sldMk cId="70685113" sldId="287"/>
            <ac:picMk id="1026" creationId="{C7E7B279-92E7-4485-921A-73239EB98127}"/>
          </ac:picMkLst>
        </pc:picChg>
        <pc:picChg chg="del">
          <ac:chgData name="Marvin Reuvers" userId="f38f8b25-34c7-4c01-afc3-0dfed0ab3e5f" providerId="ADAL" clId="{3A53C664-4C40-4EDD-B096-70CEF013522F}" dt="2018-02-16T13:10:30.958" v="186" actId="478"/>
          <ac:picMkLst>
            <pc:docMk/>
            <pc:sldMk cId="70685113" sldId="287"/>
            <ac:picMk id="9218" creationId="{40981780-E0DA-4F3C-BA90-AB981D64371E}"/>
          </ac:picMkLst>
        </pc:picChg>
        <pc:cxnChg chg="add del mod">
          <ac:chgData name="Marvin Reuvers" userId="f38f8b25-34c7-4c01-afc3-0dfed0ab3e5f" providerId="ADAL" clId="{3A53C664-4C40-4EDD-B096-70CEF013522F}" dt="2018-02-16T13:15:08.897" v="308" actId="478"/>
          <ac:cxnSpMkLst>
            <pc:docMk/>
            <pc:sldMk cId="70685113" sldId="287"/>
            <ac:cxnSpMk id="8" creationId="{DE76FACD-17D1-4489-AE9E-0FE0C350AA88}"/>
          </ac:cxnSpMkLst>
        </pc:cxnChg>
        <pc:cxnChg chg="add mod">
          <ac:chgData name="Marvin Reuvers" userId="f38f8b25-34c7-4c01-afc3-0dfed0ab3e5f" providerId="ADAL" clId="{3A53C664-4C40-4EDD-B096-70CEF013522F}" dt="2018-02-16T13:15:45.491" v="311" actId="208"/>
          <ac:cxnSpMkLst>
            <pc:docMk/>
            <pc:sldMk cId="70685113" sldId="287"/>
            <ac:cxnSpMk id="12" creationId="{C8A5E681-F846-41C1-AA84-D3169BEBE9BA}"/>
          </ac:cxnSpMkLst>
        </pc:cxnChg>
        <pc:cxnChg chg="add mod">
          <ac:chgData name="Marvin Reuvers" userId="f38f8b25-34c7-4c01-afc3-0dfed0ab3e5f" providerId="ADAL" clId="{3A53C664-4C40-4EDD-B096-70CEF013522F}" dt="2018-02-16T13:16:13.138" v="315" actId="14100"/>
          <ac:cxnSpMkLst>
            <pc:docMk/>
            <pc:sldMk cId="70685113" sldId="287"/>
            <ac:cxnSpMk id="15" creationId="{56E64F2D-9E5B-4DDE-B1C1-EC403073FB68}"/>
          </ac:cxnSpMkLst>
        </pc:cxnChg>
        <pc:cxnChg chg="add mod">
          <ac:chgData name="Marvin Reuvers" userId="f38f8b25-34c7-4c01-afc3-0dfed0ab3e5f" providerId="ADAL" clId="{3A53C664-4C40-4EDD-B096-70CEF013522F}" dt="2018-02-16T13:16:35.847" v="320" actId="14100"/>
          <ac:cxnSpMkLst>
            <pc:docMk/>
            <pc:sldMk cId="70685113" sldId="287"/>
            <ac:cxnSpMk id="19" creationId="{DD57E82B-ED1E-477B-B56A-C97FC1A68790}"/>
          </ac:cxnSpMkLst>
        </pc:cxnChg>
      </pc:sldChg>
    </pc:docChg>
  </pc:docChgLst>
  <pc:docChgLst>
    <pc:chgData name="Marvin Reuvers" userId="f38f8b25-34c7-4c01-afc3-0dfed0ab3e5f" providerId="ADAL" clId="{F9DF7717-8327-4D52-9DED-41CAB4FF8D3E}"/>
    <pc:docChg chg="custSel addSld modSld">
      <pc:chgData name="Marvin Reuvers" userId="f38f8b25-34c7-4c01-afc3-0dfed0ab3e5f" providerId="ADAL" clId="{F9DF7717-8327-4D52-9DED-41CAB4FF8D3E}" dt="2018-03-20T10:13:55.768" v="526" actId="404"/>
      <pc:docMkLst>
        <pc:docMk/>
      </pc:docMkLst>
      <pc:sldChg chg="addSp delSp modSp">
        <pc:chgData name="Marvin Reuvers" userId="f38f8b25-34c7-4c01-afc3-0dfed0ab3e5f" providerId="ADAL" clId="{F9DF7717-8327-4D52-9DED-41CAB4FF8D3E}" dt="2018-03-08T10:42:24.327" v="25" actId="14100"/>
        <pc:sldMkLst>
          <pc:docMk/>
          <pc:sldMk cId="2678489764" sldId="257"/>
        </pc:sldMkLst>
        <pc:spChg chg="mod">
          <ac:chgData name="Marvin Reuvers" userId="f38f8b25-34c7-4c01-afc3-0dfed0ab3e5f" providerId="ADAL" clId="{F9DF7717-8327-4D52-9DED-41CAB4FF8D3E}" dt="2018-03-08T10:28:20.264" v="18" actId="768"/>
          <ac:spMkLst>
            <pc:docMk/>
            <pc:sldMk cId="2678489764" sldId="257"/>
            <ac:spMk id="3" creationId="{00000000-0000-0000-0000-000000000000}"/>
          </ac:spMkLst>
        </pc:spChg>
        <pc:spChg chg="mod">
          <ac:chgData name="Marvin Reuvers" userId="f38f8b25-34c7-4c01-afc3-0dfed0ab3e5f" providerId="ADAL" clId="{F9DF7717-8327-4D52-9DED-41CAB4FF8D3E}" dt="2018-03-08T10:28:09.553" v="17" actId="20577"/>
          <ac:spMkLst>
            <pc:docMk/>
            <pc:sldMk cId="2678489764" sldId="257"/>
            <ac:spMk id="4" creationId="{00000000-0000-0000-0000-000000000000}"/>
          </ac:spMkLst>
        </pc:spChg>
        <pc:picChg chg="del">
          <ac:chgData name="Marvin Reuvers" userId="f38f8b25-34c7-4c01-afc3-0dfed0ab3e5f" providerId="ADAL" clId="{F9DF7717-8327-4D52-9DED-41CAB4FF8D3E}" dt="2018-03-08T10:28:32.273" v="19" actId="478"/>
          <ac:picMkLst>
            <pc:docMk/>
            <pc:sldMk cId="2678489764" sldId="257"/>
            <ac:picMk id="8" creationId="{25F34116-63DF-4446-AB7D-8CB4E742016F}"/>
          </ac:picMkLst>
        </pc:picChg>
        <pc:picChg chg="add mod">
          <ac:chgData name="Marvin Reuvers" userId="f38f8b25-34c7-4c01-afc3-0dfed0ab3e5f" providerId="ADAL" clId="{F9DF7717-8327-4D52-9DED-41CAB4FF8D3E}" dt="2018-03-08T10:42:24.327" v="25" actId="14100"/>
          <ac:picMkLst>
            <pc:docMk/>
            <pc:sldMk cId="2678489764" sldId="257"/>
            <ac:picMk id="9" creationId="{A7588944-5A94-499C-8301-CD8B1C89CE54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43.666" v="241" actId="20577"/>
        <pc:sldMkLst>
          <pc:docMk/>
          <pc:sldMk cId="3894716149" sldId="258"/>
        </pc:sldMkLst>
        <pc:spChg chg="mod">
          <ac:chgData name="Marvin Reuvers" userId="f38f8b25-34c7-4c01-afc3-0dfed0ab3e5f" providerId="ADAL" clId="{F9DF7717-8327-4D52-9DED-41CAB4FF8D3E}" dt="2018-03-08T10:45:43.666" v="241" actId="20577"/>
          <ac:spMkLst>
            <pc:docMk/>
            <pc:sldMk cId="3894716149" sldId="258"/>
            <ac:spMk id="3" creationId="{00000000-0000-0000-0000-000000000000}"/>
          </ac:spMkLst>
        </pc:spChg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3894716149" sldId="258"/>
            <ac:spMk id="4" creationId="{00000000-0000-0000-0000-000000000000}"/>
          </ac:spMkLst>
        </pc:spChg>
        <pc:picChg chg="add">
          <ac:chgData name="Marvin Reuvers" userId="f38f8b25-34c7-4c01-afc3-0dfed0ab3e5f" providerId="ADAL" clId="{F9DF7717-8327-4D52-9DED-41CAB4FF8D3E}" dt="2018-03-08T10:42:43.864" v="31" actId="20577"/>
          <ac:picMkLst>
            <pc:docMk/>
            <pc:sldMk cId="3894716149" sldId="258"/>
            <ac:picMk id="8" creationId="{2AC67B28-1E61-43B5-8A0F-AE1EEDD838A4}"/>
          </ac:picMkLst>
        </pc:picChg>
        <pc:picChg chg="del">
          <ac:chgData name="Marvin Reuvers" userId="f38f8b25-34c7-4c01-afc3-0dfed0ab3e5f" providerId="ADAL" clId="{F9DF7717-8327-4D52-9DED-41CAB4FF8D3E}" dt="2018-03-08T10:42:43.163" v="30" actId="478"/>
          <ac:picMkLst>
            <pc:docMk/>
            <pc:sldMk cId="3894716149" sldId="258"/>
            <ac:picMk id="9" creationId="{FF98EA03-5592-4C19-A9C3-E92680395449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2871025529" sldId="261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2871025529" sldId="261"/>
            <ac:spMk id="10" creationId="{919E6694-0948-43D8-BE1D-9927706C1A3D}"/>
          </ac:spMkLst>
        </pc:spChg>
        <pc:picChg chg="add">
          <ac:chgData name="Marvin Reuvers" userId="f38f8b25-34c7-4c01-afc3-0dfed0ab3e5f" providerId="ADAL" clId="{F9DF7717-8327-4D52-9DED-41CAB4FF8D3E}" dt="2018-03-08T10:43:10.615" v="47" actId="20577"/>
          <ac:picMkLst>
            <pc:docMk/>
            <pc:sldMk cId="2871025529" sldId="261"/>
            <ac:picMk id="9" creationId="{42BE8DEC-269E-4500-968B-1F4DCEDC4552}"/>
          </ac:picMkLst>
        </pc:picChg>
        <pc:picChg chg="del">
          <ac:chgData name="Marvin Reuvers" userId="f38f8b25-34c7-4c01-afc3-0dfed0ab3e5f" providerId="ADAL" clId="{F9DF7717-8327-4D52-9DED-41CAB4FF8D3E}" dt="2018-03-08T10:43:10.315" v="46" actId="478"/>
          <ac:picMkLst>
            <pc:docMk/>
            <pc:sldMk cId="2871025529" sldId="261"/>
            <ac:picMk id="11" creationId="{E2BCDBAD-9F89-4FF5-89BA-960A3F24D58B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2175253493" sldId="263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2175253493" sldId="263"/>
            <ac:spMk id="10" creationId="{84AE0214-B90F-4960-8265-7336425B01E6}"/>
          </ac:spMkLst>
        </pc:spChg>
        <pc:picChg chg="del">
          <ac:chgData name="Marvin Reuvers" userId="f38f8b25-34c7-4c01-afc3-0dfed0ab3e5f" providerId="ADAL" clId="{F9DF7717-8327-4D52-9DED-41CAB4FF8D3E}" dt="2018-03-08T10:43:13.456" v="48" actId="478"/>
          <ac:picMkLst>
            <pc:docMk/>
            <pc:sldMk cId="2175253493" sldId="263"/>
            <ac:picMk id="11" creationId="{1BFBBBB7-BDCA-418A-A973-670CB31A8448}"/>
          </ac:picMkLst>
        </pc:picChg>
        <pc:picChg chg="add">
          <ac:chgData name="Marvin Reuvers" userId="f38f8b25-34c7-4c01-afc3-0dfed0ab3e5f" providerId="ADAL" clId="{F9DF7717-8327-4D52-9DED-41CAB4FF8D3E}" dt="2018-03-08T10:43:13.775" v="49" actId="20577"/>
          <ac:picMkLst>
            <pc:docMk/>
            <pc:sldMk cId="2175253493" sldId="263"/>
            <ac:picMk id="12" creationId="{CC054A45-BCE0-4D54-B822-E1B233ED0745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2981333825" sldId="265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2981333825" sldId="265"/>
            <ac:spMk id="10" creationId="{14ED371E-DE2E-4E4B-A530-D4F4DB0F115F}"/>
          </ac:spMkLst>
        </pc:spChg>
        <pc:picChg chg="add">
          <ac:chgData name="Marvin Reuvers" userId="f38f8b25-34c7-4c01-afc3-0dfed0ab3e5f" providerId="ADAL" clId="{F9DF7717-8327-4D52-9DED-41CAB4FF8D3E}" dt="2018-03-08T10:43:40.190" v="63" actId="20577"/>
          <ac:picMkLst>
            <pc:docMk/>
            <pc:sldMk cId="2981333825" sldId="265"/>
            <ac:picMk id="9" creationId="{A1E1144F-CF61-4B99-8201-8C3352A962DB}"/>
          </ac:picMkLst>
        </pc:picChg>
        <pc:picChg chg="del">
          <ac:chgData name="Marvin Reuvers" userId="f38f8b25-34c7-4c01-afc3-0dfed0ab3e5f" providerId="ADAL" clId="{F9DF7717-8327-4D52-9DED-41CAB4FF8D3E}" dt="2018-03-08T10:43:39.921" v="62" actId="478"/>
          <ac:picMkLst>
            <pc:docMk/>
            <pc:sldMk cId="2981333825" sldId="265"/>
            <ac:picMk id="11" creationId="{C5518AED-9400-4414-B9C5-7238C089C9C2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3945036767" sldId="266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3945036767" sldId="266"/>
            <ac:spMk id="10" creationId="{76B02438-E54A-475A-A1D5-71ABF00812A5}"/>
          </ac:spMkLst>
        </pc:spChg>
        <pc:picChg chg="add">
          <ac:chgData name="Marvin Reuvers" userId="f38f8b25-34c7-4c01-afc3-0dfed0ab3e5f" providerId="ADAL" clId="{F9DF7717-8327-4D52-9DED-41CAB4FF8D3E}" dt="2018-03-08T10:43:44.075" v="65" actId="20577"/>
          <ac:picMkLst>
            <pc:docMk/>
            <pc:sldMk cId="3945036767" sldId="266"/>
            <ac:picMk id="9" creationId="{71A15F5F-7967-43F0-BD2A-63B153113244}"/>
          </ac:picMkLst>
        </pc:picChg>
        <pc:picChg chg="del">
          <ac:chgData name="Marvin Reuvers" userId="f38f8b25-34c7-4c01-afc3-0dfed0ab3e5f" providerId="ADAL" clId="{F9DF7717-8327-4D52-9DED-41CAB4FF8D3E}" dt="2018-03-08T10:43:43.705" v="64" actId="478"/>
          <ac:picMkLst>
            <pc:docMk/>
            <pc:sldMk cId="3945036767" sldId="266"/>
            <ac:picMk id="11" creationId="{C11474FB-573C-4A0B-9ACD-86AA87A24336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54.434" v="265" actId="20577"/>
        <pc:sldMkLst>
          <pc:docMk/>
          <pc:sldMk cId="2990696422" sldId="268"/>
        </pc:sldMkLst>
        <pc:spChg chg="mod">
          <ac:chgData name="Marvin Reuvers" userId="f38f8b25-34c7-4c01-afc3-0dfed0ab3e5f" providerId="ADAL" clId="{F9DF7717-8327-4D52-9DED-41CAB4FF8D3E}" dt="2018-03-08T10:45:54.434" v="265" actId="20577"/>
          <ac:spMkLst>
            <pc:docMk/>
            <pc:sldMk cId="2990696422" sldId="268"/>
            <ac:spMk id="2" creationId="{00000000-0000-0000-0000-000000000000}"/>
          </ac:spMkLst>
        </pc:spChg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2990696422" sldId="268"/>
            <ac:spMk id="9" creationId="{EE9187A6-8277-4466-8999-DFF13C7DB859}"/>
          </ac:spMkLst>
        </pc:spChg>
        <pc:picChg chg="add">
          <ac:chgData name="Marvin Reuvers" userId="f38f8b25-34c7-4c01-afc3-0dfed0ab3e5f" providerId="ADAL" clId="{F9DF7717-8327-4D52-9DED-41CAB4FF8D3E}" dt="2018-03-08T10:42:48" v="33" actId="20577"/>
          <ac:picMkLst>
            <pc:docMk/>
            <pc:sldMk cId="2990696422" sldId="268"/>
            <ac:picMk id="8" creationId="{555C41CB-FCE2-4710-92E9-5ADB66678517}"/>
          </ac:picMkLst>
        </pc:picChg>
        <pc:picChg chg="del">
          <ac:chgData name="Marvin Reuvers" userId="f38f8b25-34c7-4c01-afc3-0dfed0ab3e5f" providerId="ADAL" clId="{F9DF7717-8327-4D52-9DED-41CAB4FF8D3E}" dt="2018-03-08T10:42:47.667" v="32" actId="478"/>
          <ac:picMkLst>
            <pc:docMk/>
            <pc:sldMk cId="2990696422" sldId="268"/>
            <ac:picMk id="10" creationId="{34B1A69C-1DB3-45D2-9171-91B7E38C62E1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44145301" sldId="269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44145301" sldId="269"/>
            <ac:spMk id="10" creationId="{D6898D19-B629-42BE-904F-D1DD40142335}"/>
          </ac:spMkLst>
        </pc:spChg>
        <pc:picChg chg="add">
          <ac:chgData name="Marvin Reuvers" userId="f38f8b25-34c7-4c01-afc3-0dfed0ab3e5f" providerId="ADAL" clId="{F9DF7717-8327-4D52-9DED-41CAB4FF8D3E}" dt="2018-03-08T10:43:17.460" v="51" actId="20577"/>
          <ac:picMkLst>
            <pc:docMk/>
            <pc:sldMk cId="44145301" sldId="269"/>
            <ac:picMk id="9" creationId="{2D1C18DB-A3B6-4C5B-A44F-E82FD443D527}"/>
          </ac:picMkLst>
        </pc:picChg>
        <pc:picChg chg="del">
          <ac:chgData name="Marvin Reuvers" userId="f38f8b25-34c7-4c01-afc3-0dfed0ab3e5f" providerId="ADAL" clId="{F9DF7717-8327-4D52-9DED-41CAB4FF8D3E}" dt="2018-03-08T10:43:17.141" v="50" actId="478"/>
          <ac:picMkLst>
            <pc:docMk/>
            <pc:sldMk cId="44145301" sldId="269"/>
            <ac:picMk id="11" creationId="{F4783BE2-254C-4B67-8AB1-D914B8351E79}"/>
          </ac:picMkLst>
        </pc:picChg>
      </pc:sldChg>
      <pc:sldChg chg="modSp modAnim">
        <pc:chgData name="Marvin Reuvers" userId="f38f8b25-34c7-4c01-afc3-0dfed0ab3e5f" providerId="ADAL" clId="{F9DF7717-8327-4D52-9DED-41CAB4FF8D3E}" dt="2018-03-08T10:45:18.705" v="213" actId="20577"/>
        <pc:sldMkLst>
          <pc:docMk/>
          <pc:sldMk cId="2292947170" sldId="275"/>
        </pc:sldMkLst>
        <pc:spChg chg="mod">
          <ac:chgData name="Marvin Reuvers" userId="f38f8b25-34c7-4c01-afc3-0dfed0ab3e5f" providerId="ADAL" clId="{F9DF7717-8327-4D52-9DED-41CAB4FF8D3E}" dt="2018-03-08T10:44:14.394" v="96" actId="20577"/>
          <ac:spMkLst>
            <pc:docMk/>
            <pc:sldMk cId="2292947170" sldId="275"/>
            <ac:spMk id="3" creationId="{00000000-0000-0000-0000-000000000000}"/>
          </ac:spMkLst>
        </pc:spChg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2292947170" sldId="275"/>
            <ac:spMk id="4" creationId="{00000000-0000-0000-0000-000000000000}"/>
          </ac:spMkLst>
        </pc:spChg>
      </pc:sldChg>
      <pc:sldChg chg="modSp modAnim">
        <pc:chgData name="Marvin Reuvers" userId="f38f8b25-34c7-4c01-afc3-0dfed0ab3e5f" providerId="ADAL" clId="{F9DF7717-8327-4D52-9DED-41CAB4FF8D3E}" dt="2018-03-08T10:45:18.705" v="213" actId="20577"/>
        <pc:sldMkLst>
          <pc:docMk/>
          <pc:sldMk cId="1463416513" sldId="277"/>
        </pc:sldMkLst>
        <pc:spChg chg="mod">
          <ac:chgData name="Marvin Reuvers" userId="f38f8b25-34c7-4c01-afc3-0dfed0ab3e5f" providerId="ADAL" clId="{F9DF7717-8327-4D52-9DED-41CAB4FF8D3E}" dt="2018-03-08T10:44:44.546" v="212" actId="20577"/>
          <ac:spMkLst>
            <pc:docMk/>
            <pc:sldMk cId="1463416513" sldId="277"/>
            <ac:spMk id="3" creationId="{00000000-0000-0000-0000-000000000000}"/>
          </ac:spMkLst>
        </pc:spChg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1463416513" sldId="277"/>
            <ac:spMk id="4" creationId="{00000000-0000-0000-0000-000000000000}"/>
          </ac:spMkLst>
        </pc:spChg>
      </pc:sldChg>
      <pc:sldChg chg="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3682066791" sldId="279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3682066791" sldId="279"/>
            <ac:spMk id="4" creationId="{00000000-0000-0000-0000-000000000000}"/>
          </ac:spMkLst>
        </pc:sp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70685113" sldId="287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70685113" sldId="287"/>
            <ac:spMk id="10" creationId="{197E7A41-8702-4535-B5F7-E29D34AAF804}"/>
          </ac:spMkLst>
        </pc:spChg>
        <pc:picChg chg="del">
          <ac:chgData name="Marvin Reuvers" userId="f38f8b25-34c7-4c01-afc3-0dfed0ab3e5f" providerId="ADAL" clId="{F9DF7717-8327-4D52-9DED-41CAB4FF8D3E}" dt="2018-03-08T10:43:28.334" v="56" actId="478"/>
          <ac:picMkLst>
            <pc:docMk/>
            <pc:sldMk cId="70685113" sldId="287"/>
            <ac:picMk id="11" creationId="{1CF5AA72-B47B-4EB7-9E5F-D90830AA5D62}"/>
          </ac:picMkLst>
        </pc:picChg>
        <pc:picChg chg="add">
          <ac:chgData name="Marvin Reuvers" userId="f38f8b25-34c7-4c01-afc3-0dfed0ab3e5f" providerId="ADAL" clId="{F9DF7717-8327-4D52-9DED-41CAB4FF8D3E}" dt="2018-03-08T10:43:28.587" v="57" actId="20577"/>
          <ac:picMkLst>
            <pc:docMk/>
            <pc:sldMk cId="70685113" sldId="287"/>
            <ac:picMk id="13" creationId="{169BFA0E-02A7-4957-8321-634D13CD97F6}"/>
          </ac:picMkLst>
        </pc:picChg>
      </pc:sldChg>
      <pc:sldChg chg="addSp delSp modSp delAnim modAnim">
        <pc:chgData name="Marvin Reuvers" userId="f38f8b25-34c7-4c01-afc3-0dfed0ab3e5f" providerId="ADAL" clId="{F9DF7717-8327-4D52-9DED-41CAB4FF8D3E}" dt="2018-03-20T10:12:19.693" v="477"/>
        <pc:sldMkLst>
          <pc:docMk/>
          <pc:sldMk cId="2297650348" sldId="288"/>
        </pc:sldMkLst>
        <pc:spChg chg="mod">
          <ac:chgData name="Marvin Reuvers" userId="f38f8b25-34c7-4c01-afc3-0dfed0ab3e5f" providerId="ADAL" clId="{F9DF7717-8327-4D52-9DED-41CAB4FF8D3E}" dt="2018-03-08T10:47:06.031" v="303" actId="20577"/>
          <ac:spMkLst>
            <pc:docMk/>
            <pc:sldMk cId="2297650348" sldId="288"/>
            <ac:spMk id="2" creationId="{00000000-0000-0000-0000-000000000000}"/>
          </ac:spMkLst>
        </pc:spChg>
        <pc:spChg chg="del">
          <ac:chgData name="Marvin Reuvers" userId="f38f8b25-34c7-4c01-afc3-0dfed0ab3e5f" providerId="ADAL" clId="{F9DF7717-8327-4D52-9DED-41CAB4FF8D3E}" dt="2018-03-08T10:47:11.574" v="304" actId="478"/>
          <ac:spMkLst>
            <pc:docMk/>
            <pc:sldMk cId="2297650348" sldId="288"/>
            <ac:spMk id="3" creationId="{00000000-0000-0000-0000-000000000000}"/>
          </ac:spMkLst>
        </pc:spChg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2297650348" sldId="288"/>
            <ac:spMk id="4" creationId="{00000000-0000-0000-0000-000000000000}"/>
          </ac:spMkLst>
        </pc:spChg>
        <pc:spChg chg="add mod">
          <ac:chgData name="Marvin Reuvers" userId="f38f8b25-34c7-4c01-afc3-0dfed0ab3e5f" providerId="ADAL" clId="{F9DF7717-8327-4D52-9DED-41CAB4FF8D3E}" dt="2018-03-20T10:11:16.570" v="474" actId="478"/>
          <ac:spMkLst>
            <pc:docMk/>
            <pc:sldMk cId="2297650348" sldId="288"/>
            <ac:spMk id="7" creationId="{E50DCD79-0852-4874-A347-30338AF5D02A}"/>
          </ac:spMkLst>
        </pc:spChg>
        <pc:spChg chg="add del mod">
          <ac:chgData name="Marvin Reuvers" userId="f38f8b25-34c7-4c01-afc3-0dfed0ab3e5f" providerId="ADAL" clId="{F9DF7717-8327-4D52-9DED-41CAB4FF8D3E}" dt="2018-03-08T10:47:59.905" v="305" actId="20577"/>
          <ac:spMkLst>
            <pc:docMk/>
            <pc:sldMk cId="2297650348" sldId="288"/>
            <ac:spMk id="11" creationId="{961980DF-E7DD-4A9B-A650-5532F5F8947C}"/>
          </ac:spMkLst>
        </pc:spChg>
        <pc:spChg chg="add del mod">
          <ac:chgData name="Marvin Reuvers" userId="f38f8b25-34c7-4c01-afc3-0dfed0ab3e5f" providerId="ADAL" clId="{F9DF7717-8327-4D52-9DED-41CAB4FF8D3E}" dt="2018-03-08T10:53:46.880" v="310" actId="20577"/>
          <ac:spMkLst>
            <pc:docMk/>
            <pc:sldMk cId="2297650348" sldId="288"/>
            <ac:spMk id="14" creationId="{B3B3A9C6-6226-4594-89F0-C71EB5AF3116}"/>
          </ac:spMkLst>
        </pc:spChg>
        <pc:graphicFrameChg chg="add del mod">
          <ac:chgData name="Marvin Reuvers" userId="f38f8b25-34c7-4c01-afc3-0dfed0ab3e5f" providerId="ADAL" clId="{F9DF7717-8327-4D52-9DED-41CAB4FF8D3E}" dt="2018-03-08T10:40:59.451" v="22" actId="20577"/>
          <ac:graphicFrameMkLst>
            <pc:docMk/>
            <pc:sldMk cId="2297650348" sldId="288"/>
            <ac:graphicFrameMk id="7" creationId="{F1530CD9-BC45-45E1-97C2-E7791D01FF30}"/>
          </ac:graphicFrameMkLst>
        </pc:graphicFrameChg>
        <pc:picChg chg="add mod">
          <ac:chgData name="Marvin Reuvers" userId="f38f8b25-34c7-4c01-afc3-0dfed0ab3e5f" providerId="ADAL" clId="{F9DF7717-8327-4D52-9DED-41CAB4FF8D3E}" dt="2018-03-20T10:12:19.693" v="477"/>
          <ac:picMkLst>
            <pc:docMk/>
            <pc:sldMk cId="2297650348" sldId="288"/>
            <ac:picMk id="8" creationId="{6A68CCA2-ABE5-4EE7-8463-F2277BA181B1}"/>
          </ac:picMkLst>
        </pc:picChg>
        <pc:picChg chg="del">
          <ac:chgData name="Marvin Reuvers" userId="f38f8b25-34c7-4c01-afc3-0dfed0ab3e5f" providerId="ADAL" clId="{F9DF7717-8327-4D52-9DED-41CAB4FF8D3E}" dt="2018-03-08T10:40:44.582" v="20" actId="478"/>
          <ac:picMkLst>
            <pc:docMk/>
            <pc:sldMk cId="2297650348" sldId="288"/>
            <ac:picMk id="9" creationId="{FF98EA03-5592-4C19-A9C3-E92680395449}"/>
          </ac:picMkLst>
        </pc:picChg>
        <pc:picChg chg="add mod">
          <ac:chgData name="Marvin Reuvers" userId="f38f8b25-34c7-4c01-afc3-0dfed0ab3e5f" providerId="ADAL" clId="{F9DF7717-8327-4D52-9DED-41CAB4FF8D3E}" dt="2018-03-08T10:42:38.225" v="29" actId="1076"/>
          <ac:picMkLst>
            <pc:docMk/>
            <pc:sldMk cId="2297650348" sldId="288"/>
            <ac:picMk id="10" creationId="{4AC1C525-30F8-4CFF-8C62-8A8FF14C0A81}"/>
          </ac:picMkLst>
        </pc:picChg>
        <pc:picChg chg="add del mod">
          <ac:chgData name="Marvin Reuvers" userId="f38f8b25-34c7-4c01-afc3-0dfed0ab3e5f" providerId="ADAL" clId="{F9DF7717-8327-4D52-9DED-41CAB4FF8D3E}" dt="2018-03-08T10:51:35.946" v="309" actId="478"/>
          <ac:picMkLst>
            <pc:docMk/>
            <pc:sldMk cId="2297650348" sldId="288"/>
            <ac:picMk id="12" creationId="{C214DCDC-E61B-4916-93F3-8456261B37CA}"/>
          </ac:picMkLst>
        </pc:picChg>
        <pc:picChg chg="add del mod">
          <ac:chgData name="Marvin Reuvers" userId="f38f8b25-34c7-4c01-afc3-0dfed0ab3e5f" providerId="ADAL" clId="{F9DF7717-8327-4D52-9DED-41CAB4FF8D3E}" dt="2018-03-20T10:11:16.570" v="474" actId="478"/>
          <ac:picMkLst>
            <pc:docMk/>
            <pc:sldMk cId="2297650348" sldId="288"/>
            <ac:picMk id="15" creationId="{AEAEA1C9-2507-4172-818D-B2162D0B1FB7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1298109525" sldId="289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1298109525" sldId="289"/>
            <ac:spMk id="9" creationId="{EE9187A6-8277-4466-8999-DFF13C7DB859}"/>
          </ac:spMkLst>
        </pc:spChg>
        <pc:picChg chg="del">
          <ac:chgData name="Marvin Reuvers" userId="f38f8b25-34c7-4c01-afc3-0dfed0ab3e5f" providerId="ADAL" clId="{F9DF7717-8327-4D52-9DED-41CAB4FF8D3E}" dt="2018-03-08T10:42:51.285" v="34" actId="478"/>
          <ac:picMkLst>
            <pc:docMk/>
            <pc:sldMk cId="1298109525" sldId="289"/>
            <ac:picMk id="10" creationId="{34B1A69C-1DB3-45D2-9171-91B7E38C62E1}"/>
          </ac:picMkLst>
        </pc:picChg>
        <pc:picChg chg="add">
          <ac:chgData name="Marvin Reuvers" userId="f38f8b25-34c7-4c01-afc3-0dfed0ab3e5f" providerId="ADAL" clId="{F9DF7717-8327-4D52-9DED-41CAB4FF8D3E}" dt="2018-03-08T10:42:51.547" v="35" actId="20577"/>
          <ac:picMkLst>
            <pc:docMk/>
            <pc:sldMk cId="1298109525" sldId="289"/>
            <ac:picMk id="11" creationId="{8D407688-11BF-4D75-996D-97E57A857506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424954966" sldId="290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424954966" sldId="290"/>
            <ac:spMk id="9" creationId="{EE9187A6-8277-4466-8999-DFF13C7DB859}"/>
          </ac:spMkLst>
        </pc:spChg>
        <pc:picChg chg="del">
          <ac:chgData name="Marvin Reuvers" userId="f38f8b25-34c7-4c01-afc3-0dfed0ab3e5f" providerId="ADAL" clId="{F9DF7717-8327-4D52-9DED-41CAB4FF8D3E}" dt="2018-03-08T10:42:54.201" v="36" actId="478"/>
          <ac:picMkLst>
            <pc:docMk/>
            <pc:sldMk cId="424954966" sldId="290"/>
            <ac:picMk id="10" creationId="{34B1A69C-1DB3-45D2-9171-91B7E38C62E1}"/>
          </ac:picMkLst>
        </pc:picChg>
        <pc:picChg chg="add">
          <ac:chgData name="Marvin Reuvers" userId="f38f8b25-34c7-4c01-afc3-0dfed0ab3e5f" providerId="ADAL" clId="{F9DF7717-8327-4D52-9DED-41CAB4FF8D3E}" dt="2018-03-08T10:42:54.517" v="37" actId="20577"/>
          <ac:picMkLst>
            <pc:docMk/>
            <pc:sldMk cId="424954966" sldId="290"/>
            <ac:picMk id="11" creationId="{9FBC1C71-788B-47D7-856F-D7043D916585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992656967" sldId="291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992656967" sldId="291"/>
            <ac:spMk id="9" creationId="{EE9187A6-8277-4466-8999-DFF13C7DB859}"/>
          </ac:spMkLst>
        </pc:spChg>
        <pc:picChg chg="del">
          <ac:chgData name="Marvin Reuvers" userId="f38f8b25-34c7-4c01-afc3-0dfed0ab3e5f" providerId="ADAL" clId="{F9DF7717-8327-4D52-9DED-41CAB4FF8D3E}" dt="2018-03-08T10:42:58.232" v="38" actId="478"/>
          <ac:picMkLst>
            <pc:docMk/>
            <pc:sldMk cId="992656967" sldId="291"/>
            <ac:picMk id="10" creationId="{34B1A69C-1DB3-45D2-9171-91B7E38C62E1}"/>
          </ac:picMkLst>
        </pc:picChg>
        <pc:picChg chg="add">
          <ac:chgData name="Marvin Reuvers" userId="f38f8b25-34c7-4c01-afc3-0dfed0ab3e5f" providerId="ADAL" clId="{F9DF7717-8327-4D52-9DED-41CAB4FF8D3E}" dt="2018-03-08T10:42:58.532" v="39" actId="20577"/>
          <ac:picMkLst>
            <pc:docMk/>
            <pc:sldMk cId="992656967" sldId="291"/>
            <ac:picMk id="20" creationId="{6DF22430-4D07-45AF-82FD-E43C4F597215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1245916610" sldId="292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1245916610" sldId="292"/>
            <ac:spMk id="9" creationId="{EE9187A6-8277-4466-8999-DFF13C7DB859}"/>
          </ac:spMkLst>
        </pc:spChg>
        <pc:picChg chg="del">
          <ac:chgData name="Marvin Reuvers" userId="f38f8b25-34c7-4c01-afc3-0dfed0ab3e5f" providerId="ADAL" clId="{F9DF7717-8327-4D52-9DED-41CAB4FF8D3E}" dt="2018-03-08T10:43:01.038" v="40" actId="478"/>
          <ac:picMkLst>
            <pc:docMk/>
            <pc:sldMk cId="1245916610" sldId="292"/>
            <ac:picMk id="10" creationId="{34B1A69C-1DB3-45D2-9171-91B7E38C62E1}"/>
          </ac:picMkLst>
        </pc:picChg>
        <pc:picChg chg="add">
          <ac:chgData name="Marvin Reuvers" userId="f38f8b25-34c7-4c01-afc3-0dfed0ab3e5f" providerId="ADAL" clId="{F9DF7717-8327-4D52-9DED-41CAB4FF8D3E}" dt="2018-03-08T10:43:01.371" v="41" actId="20577"/>
          <ac:picMkLst>
            <pc:docMk/>
            <pc:sldMk cId="1245916610" sldId="292"/>
            <ac:picMk id="11" creationId="{1D4170F3-7C0A-400F-8224-DCE877FA81C2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224635932" sldId="293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224635932" sldId="293"/>
            <ac:spMk id="9" creationId="{EE9187A6-8277-4466-8999-DFF13C7DB859}"/>
          </ac:spMkLst>
        </pc:spChg>
        <pc:picChg chg="del">
          <ac:chgData name="Marvin Reuvers" userId="f38f8b25-34c7-4c01-afc3-0dfed0ab3e5f" providerId="ADAL" clId="{F9DF7717-8327-4D52-9DED-41CAB4FF8D3E}" dt="2018-03-08T10:43:04.306" v="42" actId="478"/>
          <ac:picMkLst>
            <pc:docMk/>
            <pc:sldMk cId="224635932" sldId="293"/>
            <ac:picMk id="10" creationId="{34B1A69C-1DB3-45D2-9171-91B7E38C62E1}"/>
          </ac:picMkLst>
        </pc:picChg>
        <pc:picChg chg="add">
          <ac:chgData name="Marvin Reuvers" userId="f38f8b25-34c7-4c01-afc3-0dfed0ab3e5f" providerId="ADAL" clId="{F9DF7717-8327-4D52-9DED-41CAB4FF8D3E}" dt="2018-03-08T10:43:04.575" v="43" actId="20577"/>
          <ac:picMkLst>
            <pc:docMk/>
            <pc:sldMk cId="224635932" sldId="293"/>
            <ac:picMk id="12" creationId="{7AD4CD25-3084-4B10-964E-92A07C7A48D4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753942153" sldId="294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753942153" sldId="294"/>
            <ac:spMk id="9" creationId="{EE9187A6-8277-4466-8999-DFF13C7DB859}"/>
          </ac:spMkLst>
        </pc:spChg>
        <pc:picChg chg="del">
          <ac:chgData name="Marvin Reuvers" userId="f38f8b25-34c7-4c01-afc3-0dfed0ab3e5f" providerId="ADAL" clId="{F9DF7717-8327-4D52-9DED-41CAB4FF8D3E}" dt="2018-03-08T10:43:07.145" v="44" actId="478"/>
          <ac:picMkLst>
            <pc:docMk/>
            <pc:sldMk cId="753942153" sldId="294"/>
            <ac:picMk id="10" creationId="{34B1A69C-1DB3-45D2-9171-91B7E38C62E1}"/>
          </ac:picMkLst>
        </pc:picChg>
        <pc:picChg chg="add">
          <ac:chgData name="Marvin Reuvers" userId="f38f8b25-34c7-4c01-afc3-0dfed0ab3e5f" providerId="ADAL" clId="{F9DF7717-8327-4D52-9DED-41CAB4FF8D3E}" dt="2018-03-08T10:43:07.445" v="45" actId="20577"/>
          <ac:picMkLst>
            <pc:docMk/>
            <pc:sldMk cId="753942153" sldId="294"/>
            <ac:picMk id="11" creationId="{E4DA53EE-D219-4770-B037-6BF946BABF5F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625554320" sldId="295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625554320" sldId="295"/>
            <ac:spMk id="10" creationId="{D6898D19-B629-42BE-904F-D1DD40142335}"/>
          </ac:spMkLst>
        </pc:spChg>
        <pc:picChg chg="add">
          <ac:chgData name="Marvin Reuvers" userId="f38f8b25-34c7-4c01-afc3-0dfed0ab3e5f" providerId="ADAL" clId="{F9DF7717-8327-4D52-9DED-41CAB4FF8D3E}" dt="2018-03-08T10:43:20.728" v="53" actId="20577"/>
          <ac:picMkLst>
            <pc:docMk/>
            <pc:sldMk cId="625554320" sldId="295"/>
            <ac:picMk id="9" creationId="{386DC734-F51E-4B31-B983-2B68444603E6}"/>
          </ac:picMkLst>
        </pc:picChg>
        <pc:picChg chg="del">
          <ac:chgData name="Marvin Reuvers" userId="f38f8b25-34c7-4c01-afc3-0dfed0ab3e5f" providerId="ADAL" clId="{F9DF7717-8327-4D52-9DED-41CAB4FF8D3E}" dt="2018-03-08T10:43:20.397" v="52" actId="478"/>
          <ac:picMkLst>
            <pc:docMk/>
            <pc:sldMk cId="625554320" sldId="295"/>
            <ac:picMk id="11" creationId="{F4783BE2-254C-4B67-8AB1-D914B8351E79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1103506419" sldId="296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1103506419" sldId="296"/>
            <ac:spMk id="10" creationId="{D6898D19-B629-42BE-904F-D1DD40142335}"/>
          </ac:spMkLst>
        </pc:spChg>
        <pc:picChg chg="del">
          <ac:chgData name="Marvin Reuvers" userId="f38f8b25-34c7-4c01-afc3-0dfed0ab3e5f" providerId="ADAL" clId="{F9DF7717-8327-4D52-9DED-41CAB4FF8D3E}" dt="2018-03-08T10:43:24.729" v="54" actId="478"/>
          <ac:picMkLst>
            <pc:docMk/>
            <pc:sldMk cId="1103506419" sldId="296"/>
            <ac:picMk id="11" creationId="{F4783BE2-254C-4B67-8AB1-D914B8351E79}"/>
          </ac:picMkLst>
        </pc:picChg>
        <pc:picChg chg="add">
          <ac:chgData name="Marvin Reuvers" userId="f38f8b25-34c7-4c01-afc3-0dfed0ab3e5f" providerId="ADAL" clId="{F9DF7717-8327-4D52-9DED-41CAB4FF8D3E}" dt="2018-03-08T10:43:25.067" v="55" actId="20577"/>
          <ac:picMkLst>
            <pc:docMk/>
            <pc:sldMk cId="1103506419" sldId="296"/>
            <ac:picMk id="13" creationId="{494FA59D-4F24-42AA-B5EA-5D754209C83C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216911960" sldId="297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216911960" sldId="297"/>
            <ac:spMk id="10" creationId="{197E7A41-8702-4535-B5F7-E29D34AAF804}"/>
          </ac:spMkLst>
        </pc:spChg>
        <pc:picChg chg="del">
          <ac:chgData name="Marvin Reuvers" userId="f38f8b25-34c7-4c01-afc3-0dfed0ab3e5f" providerId="ADAL" clId="{F9DF7717-8327-4D52-9DED-41CAB4FF8D3E}" dt="2018-03-08T10:43:32.636" v="58" actId="478"/>
          <ac:picMkLst>
            <pc:docMk/>
            <pc:sldMk cId="216911960" sldId="297"/>
            <ac:picMk id="11" creationId="{1CF5AA72-B47B-4EB7-9E5F-D90830AA5D62}"/>
          </ac:picMkLst>
        </pc:picChg>
        <pc:picChg chg="add">
          <ac:chgData name="Marvin Reuvers" userId="f38f8b25-34c7-4c01-afc3-0dfed0ab3e5f" providerId="ADAL" clId="{F9DF7717-8327-4D52-9DED-41CAB4FF8D3E}" dt="2018-03-08T10:43:32.936" v="59" actId="20577"/>
          <ac:picMkLst>
            <pc:docMk/>
            <pc:sldMk cId="216911960" sldId="297"/>
            <ac:picMk id="12" creationId="{2A6E33CF-DC93-4EA6-860F-9F28FF3CF74F}"/>
          </ac:picMkLst>
        </pc:pic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3806816485" sldId="298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3806816485" sldId="298"/>
            <ac:spMk id="10" creationId="{197E7A41-8702-4535-B5F7-E29D34AAF804}"/>
          </ac:spMkLst>
        </pc:spChg>
        <pc:picChg chg="del">
          <ac:chgData name="Marvin Reuvers" userId="f38f8b25-34c7-4c01-afc3-0dfed0ab3e5f" providerId="ADAL" clId="{F9DF7717-8327-4D52-9DED-41CAB4FF8D3E}" dt="2018-03-08T10:43:36.273" v="60" actId="478"/>
          <ac:picMkLst>
            <pc:docMk/>
            <pc:sldMk cId="3806816485" sldId="298"/>
            <ac:picMk id="11" creationId="{1CF5AA72-B47B-4EB7-9E5F-D90830AA5D62}"/>
          </ac:picMkLst>
        </pc:picChg>
        <pc:picChg chg="add">
          <ac:chgData name="Marvin Reuvers" userId="f38f8b25-34c7-4c01-afc3-0dfed0ab3e5f" providerId="ADAL" clId="{F9DF7717-8327-4D52-9DED-41CAB4FF8D3E}" dt="2018-03-08T10:43:36.605" v="61" actId="20577"/>
          <ac:picMkLst>
            <pc:docMk/>
            <pc:sldMk cId="3806816485" sldId="298"/>
            <ac:picMk id="12" creationId="{E74FDDD8-E20C-4597-A5EB-5011328A925E}"/>
          </ac:picMkLst>
        </pc:picChg>
      </pc:sldChg>
      <pc:sldChg chg="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3251598100" sldId="299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3251598100" sldId="299"/>
            <ac:spMk id="4" creationId="{00000000-0000-0000-0000-000000000000}"/>
          </ac:spMkLst>
        </pc:spChg>
      </pc:sldChg>
      <pc:sldChg chg="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2032795636" sldId="300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2032795636" sldId="300"/>
            <ac:spMk id="4" creationId="{00000000-0000-0000-0000-000000000000}"/>
          </ac:spMkLst>
        </pc:spChg>
      </pc:sldChg>
      <pc:sldChg chg="modSp">
        <pc:chgData name="Marvin Reuvers" userId="f38f8b25-34c7-4c01-afc3-0dfed0ab3e5f" providerId="ADAL" clId="{F9DF7717-8327-4D52-9DED-41CAB4FF8D3E}" dt="2018-03-08T12:31:40.514" v="328" actId="20577"/>
        <pc:sldMkLst>
          <pc:docMk/>
          <pc:sldMk cId="1328277123" sldId="301"/>
        </pc:sldMkLst>
        <pc:spChg chg="mod">
          <ac:chgData name="Marvin Reuvers" userId="f38f8b25-34c7-4c01-afc3-0dfed0ab3e5f" providerId="ADAL" clId="{F9DF7717-8327-4D52-9DED-41CAB4FF8D3E}" dt="2018-03-08T12:31:40.514" v="328" actId="20577"/>
          <ac:spMkLst>
            <pc:docMk/>
            <pc:sldMk cId="1328277123" sldId="301"/>
            <ac:spMk id="3" creationId="{00000000-0000-0000-0000-000000000000}"/>
          </ac:spMkLst>
        </pc:spChg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1328277123" sldId="301"/>
            <ac:spMk id="4" creationId="{00000000-0000-0000-0000-000000000000}"/>
          </ac:spMkLst>
        </pc:spChg>
      </pc:sldChg>
      <pc:sldChg chg="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2808021070" sldId="302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2808021070" sldId="302"/>
            <ac:spMk id="4" creationId="{00000000-0000-0000-0000-000000000000}"/>
          </ac:spMkLst>
        </pc:spChg>
      </pc:sldChg>
      <pc:sldChg chg="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4241211588" sldId="303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4241211588" sldId="303"/>
            <ac:spMk id="4" creationId="{00000000-0000-0000-0000-000000000000}"/>
          </ac:spMkLst>
        </pc:spChg>
      </pc:sldChg>
      <pc:sldChg chg="addSp delSp modSp">
        <pc:chgData name="Marvin Reuvers" userId="f38f8b25-34c7-4c01-afc3-0dfed0ab3e5f" providerId="ADAL" clId="{F9DF7717-8327-4D52-9DED-41CAB4FF8D3E}" dt="2018-03-08T10:45:18.705" v="213" actId="20577"/>
        <pc:sldMkLst>
          <pc:docMk/>
          <pc:sldMk cId="3248000530" sldId="304"/>
        </pc:sldMkLst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3248000530" sldId="304"/>
            <ac:spMk id="10" creationId="{76B02438-E54A-475A-A1D5-71ABF00812A5}"/>
          </ac:spMkLst>
        </pc:spChg>
        <pc:picChg chg="del">
          <ac:chgData name="Marvin Reuvers" userId="f38f8b25-34c7-4c01-afc3-0dfed0ab3e5f" providerId="ADAL" clId="{F9DF7717-8327-4D52-9DED-41CAB4FF8D3E}" dt="2018-03-08T10:43:47.606" v="66" actId="478"/>
          <ac:picMkLst>
            <pc:docMk/>
            <pc:sldMk cId="3248000530" sldId="304"/>
            <ac:picMk id="11" creationId="{C11474FB-573C-4A0B-9ACD-86AA87A24336}"/>
          </ac:picMkLst>
        </pc:picChg>
        <pc:picChg chg="add">
          <ac:chgData name="Marvin Reuvers" userId="f38f8b25-34c7-4c01-afc3-0dfed0ab3e5f" providerId="ADAL" clId="{F9DF7717-8327-4D52-9DED-41CAB4FF8D3E}" dt="2018-03-08T10:43:47.906" v="67" actId="20577"/>
          <ac:picMkLst>
            <pc:docMk/>
            <pc:sldMk cId="3248000530" sldId="304"/>
            <ac:picMk id="12" creationId="{312040B0-FA84-40CD-8BE9-E7FB8C233F75}"/>
          </ac:picMkLst>
        </pc:picChg>
      </pc:sldChg>
      <pc:sldChg chg="modSp">
        <pc:chgData name="Marvin Reuvers" userId="f38f8b25-34c7-4c01-afc3-0dfed0ab3e5f" providerId="ADAL" clId="{F9DF7717-8327-4D52-9DED-41CAB4FF8D3E}" dt="2018-03-20T10:13:55.768" v="526" actId="404"/>
        <pc:sldMkLst>
          <pc:docMk/>
          <pc:sldMk cId="3576028250" sldId="305"/>
        </pc:sldMkLst>
        <pc:spChg chg="mod">
          <ac:chgData name="Marvin Reuvers" userId="f38f8b25-34c7-4c01-afc3-0dfed0ab3e5f" providerId="ADAL" clId="{F9DF7717-8327-4D52-9DED-41CAB4FF8D3E}" dt="2018-03-20T10:13:55.768" v="526" actId="404"/>
          <ac:spMkLst>
            <pc:docMk/>
            <pc:sldMk cId="3576028250" sldId="305"/>
            <ac:spMk id="3" creationId="{00000000-0000-0000-0000-000000000000}"/>
          </ac:spMkLst>
        </pc:spChg>
        <pc:spChg chg="mod">
          <ac:chgData name="Marvin Reuvers" userId="f38f8b25-34c7-4c01-afc3-0dfed0ab3e5f" providerId="ADAL" clId="{F9DF7717-8327-4D52-9DED-41CAB4FF8D3E}" dt="2018-03-08T10:45:18.705" v="213" actId="20577"/>
          <ac:spMkLst>
            <pc:docMk/>
            <pc:sldMk cId="3576028250" sldId="305"/>
            <ac:spMk id="4" creationId="{00000000-0000-0000-0000-000000000000}"/>
          </ac:spMkLst>
        </pc:spChg>
      </pc:sldChg>
      <pc:sldChg chg="add">
        <pc:chgData name="Marvin Reuvers" userId="f38f8b25-34c7-4c01-afc3-0dfed0ab3e5f" providerId="ADAL" clId="{F9DF7717-8327-4D52-9DED-41CAB4FF8D3E}" dt="2018-03-08T10:46:31.453" v="266" actId="20577"/>
        <pc:sldMkLst>
          <pc:docMk/>
          <pc:sldMk cId="3003765699" sldId="306"/>
        </pc:sldMkLst>
      </pc:sldChg>
      <pc:sldChg chg="addSp delSp modSp add">
        <pc:chgData name="Marvin Reuvers" userId="f38f8b25-34c7-4c01-afc3-0dfed0ab3e5f" providerId="ADAL" clId="{F9DF7717-8327-4D52-9DED-41CAB4FF8D3E}" dt="2018-03-12T11:09:29.251" v="473" actId="1076"/>
        <pc:sldMkLst>
          <pc:docMk/>
          <pc:sldMk cId="3047721385" sldId="307"/>
        </pc:sldMkLst>
        <pc:spChg chg="mod">
          <ac:chgData name="Marvin Reuvers" userId="f38f8b25-34c7-4c01-afc3-0dfed0ab3e5f" providerId="ADAL" clId="{F9DF7717-8327-4D52-9DED-41CAB4FF8D3E}" dt="2018-03-12T11:00:34.860" v="469" actId="20577"/>
          <ac:spMkLst>
            <pc:docMk/>
            <pc:sldMk cId="3047721385" sldId="307"/>
            <ac:spMk id="3" creationId="{00000000-0000-0000-0000-000000000000}"/>
          </ac:spMkLst>
        </pc:spChg>
        <pc:picChg chg="del">
          <ac:chgData name="Marvin Reuvers" userId="f38f8b25-34c7-4c01-afc3-0dfed0ab3e5f" providerId="ADAL" clId="{F9DF7717-8327-4D52-9DED-41CAB4FF8D3E}" dt="2018-03-12T11:00:37.617" v="470" actId="478"/>
          <ac:picMkLst>
            <pc:docMk/>
            <pc:sldMk cId="3047721385" sldId="307"/>
            <ac:picMk id="8" creationId="{0083C7C7-F25D-48FB-B8AB-59B22C759F0E}"/>
          </ac:picMkLst>
        </pc:picChg>
        <pc:picChg chg="add mod">
          <ac:chgData name="Marvin Reuvers" userId="f38f8b25-34c7-4c01-afc3-0dfed0ab3e5f" providerId="ADAL" clId="{F9DF7717-8327-4D52-9DED-41CAB4FF8D3E}" dt="2018-03-12T11:09:29.251" v="473" actId="1076"/>
          <ac:picMkLst>
            <pc:docMk/>
            <pc:sldMk cId="3047721385" sldId="307"/>
            <ac:picMk id="1026" creationId="{6527C8B7-B082-4F2C-9195-6FB2C6306416}"/>
          </ac:picMkLst>
        </pc:picChg>
      </pc:sldChg>
    </pc:docChg>
  </pc:docChgLst>
  <pc:docChgLst>
    <pc:chgData name="Marvin Reuvers" userId="f38f8b25-34c7-4c01-afc3-0dfed0ab3e5f" providerId="ADAL" clId="{664984A1-CCC7-4221-A600-368478670EED}"/>
    <pc:docChg chg="custSel addSld delSld modSld">
      <pc:chgData name="Marvin Reuvers" userId="f38f8b25-34c7-4c01-afc3-0dfed0ab3e5f" providerId="ADAL" clId="{664984A1-CCC7-4221-A600-368478670EED}" dt="2018-01-09T10:28:03.274" v="77"/>
      <pc:docMkLst>
        <pc:docMk/>
      </pc:docMkLst>
      <pc:sldChg chg="addSp delSp modSp">
        <pc:chgData name="Marvin Reuvers" userId="f38f8b25-34c7-4c01-afc3-0dfed0ab3e5f" providerId="ADAL" clId="{664984A1-CCC7-4221-A600-368478670EED}" dt="2017-12-27T16:25:12.084" v="11" actId="20577"/>
        <pc:sldMkLst>
          <pc:docMk/>
          <pc:sldMk cId="2678489764" sldId="257"/>
        </pc:sldMkLst>
        <pc:spChg chg="mod">
          <ac:chgData name="Marvin Reuvers" userId="f38f8b25-34c7-4c01-afc3-0dfed0ab3e5f" providerId="ADAL" clId="{664984A1-CCC7-4221-A600-368478670EED}" dt="2017-12-27T16:25:12.084" v="11" actId="20577"/>
          <ac:spMkLst>
            <pc:docMk/>
            <pc:sldMk cId="2678489764" sldId="257"/>
            <ac:spMk id="4" creationId="{00000000-0000-0000-0000-000000000000}"/>
          </ac:spMkLst>
        </pc:spChg>
        <pc:picChg chg="add mod">
          <ac:chgData name="Marvin Reuvers" userId="f38f8b25-34c7-4c01-afc3-0dfed0ab3e5f" providerId="ADAL" clId="{664984A1-CCC7-4221-A600-368478670EED}" dt="2017-12-27T16:25:06.668" v="3" actId="14100"/>
          <ac:picMkLst>
            <pc:docMk/>
            <pc:sldMk cId="2678489764" sldId="257"/>
            <ac:picMk id="8" creationId="{25F34116-63DF-4446-AB7D-8CB4E742016F}"/>
          </ac:picMkLst>
        </pc:picChg>
        <pc:picChg chg="del">
          <ac:chgData name="Marvin Reuvers" userId="f38f8b25-34c7-4c01-afc3-0dfed0ab3e5f" providerId="ADAL" clId="{664984A1-CCC7-4221-A600-368478670EED}" dt="2017-12-27T16:25:00.153" v="0" actId="478"/>
          <ac:picMkLst>
            <pc:docMk/>
            <pc:sldMk cId="2678489764" sldId="257"/>
            <ac:picMk id="9" creationId="{91457F05-0A70-4C42-91A4-155B736C5732}"/>
          </ac:picMkLst>
        </pc:picChg>
      </pc:sldChg>
      <pc:sldChg chg="addSp delSp modSp">
        <pc:chgData name="Marvin Reuvers" userId="f38f8b25-34c7-4c01-afc3-0dfed0ab3e5f" providerId="ADAL" clId="{664984A1-CCC7-4221-A600-368478670EED}" dt="2017-12-28T08:35:11.125" v="60" actId="20577"/>
        <pc:sldMkLst>
          <pc:docMk/>
          <pc:sldMk cId="3894716149" sldId="258"/>
        </pc:sldMkLst>
        <pc:spChg chg="mod">
          <ac:chgData name="Marvin Reuvers" userId="f38f8b25-34c7-4c01-afc3-0dfed0ab3e5f" providerId="ADAL" clId="{664984A1-CCC7-4221-A600-368478670EED}" dt="2017-12-28T08:35:11.125" v="60" actId="20577"/>
          <ac:spMkLst>
            <pc:docMk/>
            <pc:sldMk cId="3894716149" sldId="258"/>
            <ac:spMk id="4" creationId="{00000000-0000-0000-0000-000000000000}"/>
          </ac:spMkLst>
        </pc:spChg>
        <pc:picChg chg="del">
          <ac:chgData name="Marvin Reuvers" userId="f38f8b25-34c7-4c01-afc3-0dfed0ab3e5f" providerId="ADAL" clId="{664984A1-CCC7-4221-A600-368478670EED}" dt="2017-12-28T08:33:15.294" v="12" actId="478"/>
          <ac:picMkLst>
            <pc:docMk/>
            <pc:sldMk cId="3894716149" sldId="258"/>
            <ac:picMk id="8" creationId="{E88E7957-565E-4FE4-8745-52DA9F785DF5}"/>
          </ac:picMkLst>
        </pc:picChg>
        <pc:picChg chg="add mod">
          <ac:chgData name="Marvin Reuvers" userId="f38f8b25-34c7-4c01-afc3-0dfed0ab3e5f" providerId="ADAL" clId="{664984A1-CCC7-4221-A600-368478670EED}" dt="2017-12-28T08:33:26.302" v="15" actId="14100"/>
          <ac:picMkLst>
            <pc:docMk/>
            <pc:sldMk cId="3894716149" sldId="258"/>
            <ac:picMk id="9" creationId="{FF98EA03-5592-4C19-A9C3-E92680395449}"/>
          </ac:picMkLst>
        </pc:picChg>
      </pc:sldChg>
      <pc:sldChg chg="addSp delSp modSp">
        <pc:chgData name="Marvin Reuvers" userId="f38f8b25-34c7-4c01-afc3-0dfed0ab3e5f" providerId="ADAL" clId="{664984A1-CCC7-4221-A600-368478670EED}" dt="2017-12-28T08:35:11.125" v="60" actId="20577"/>
        <pc:sldMkLst>
          <pc:docMk/>
          <pc:sldMk cId="2871025529" sldId="261"/>
        </pc:sldMkLst>
        <pc:spChg chg="mod">
          <ac:chgData name="Marvin Reuvers" userId="f38f8b25-34c7-4c01-afc3-0dfed0ab3e5f" providerId="ADAL" clId="{664984A1-CCC7-4221-A600-368478670EED}" dt="2017-12-28T08:35:11.125" v="60" actId="20577"/>
          <ac:spMkLst>
            <pc:docMk/>
            <pc:sldMk cId="2871025529" sldId="261"/>
            <ac:spMk id="10" creationId="{919E6694-0948-43D8-BE1D-9927706C1A3D}"/>
          </ac:spMkLst>
        </pc:spChg>
        <pc:picChg chg="del">
          <ac:chgData name="Marvin Reuvers" userId="f38f8b25-34c7-4c01-afc3-0dfed0ab3e5f" providerId="ADAL" clId="{664984A1-CCC7-4221-A600-368478670EED}" dt="2017-12-28T08:33:48.844" v="28" actId="478"/>
          <ac:picMkLst>
            <pc:docMk/>
            <pc:sldMk cId="2871025529" sldId="261"/>
            <ac:picMk id="9" creationId="{3210DDD7-87A1-46F8-97CD-5A4D4D717DE7}"/>
          </ac:picMkLst>
        </pc:picChg>
        <pc:picChg chg="add">
          <ac:chgData name="Marvin Reuvers" userId="f38f8b25-34c7-4c01-afc3-0dfed0ab3e5f" providerId="ADAL" clId="{664984A1-CCC7-4221-A600-368478670EED}" dt="2017-12-28T08:33:49.276" v="29" actId="20577"/>
          <ac:picMkLst>
            <pc:docMk/>
            <pc:sldMk cId="2871025529" sldId="261"/>
            <ac:picMk id="11" creationId="{E2BCDBAD-9F89-4FF5-89BA-960A3F24D58B}"/>
          </ac:picMkLst>
        </pc:picChg>
      </pc:sldChg>
      <pc:sldChg chg="addSp delSp modSp">
        <pc:chgData name="Marvin Reuvers" userId="f38f8b25-34c7-4c01-afc3-0dfed0ab3e5f" providerId="ADAL" clId="{664984A1-CCC7-4221-A600-368478670EED}" dt="2017-12-28T08:35:11.125" v="60" actId="20577"/>
        <pc:sldMkLst>
          <pc:docMk/>
          <pc:sldMk cId="2175253493" sldId="263"/>
        </pc:sldMkLst>
        <pc:spChg chg="mod">
          <ac:chgData name="Marvin Reuvers" userId="f38f8b25-34c7-4c01-afc3-0dfed0ab3e5f" providerId="ADAL" clId="{664984A1-CCC7-4221-A600-368478670EED}" dt="2017-12-28T08:35:11.125" v="60" actId="20577"/>
          <ac:spMkLst>
            <pc:docMk/>
            <pc:sldMk cId="2175253493" sldId="263"/>
            <ac:spMk id="10" creationId="{84AE0214-B90F-4960-8265-7336425B01E6}"/>
          </ac:spMkLst>
        </pc:spChg>
        <pc:picChg chg="del">
          <ac:chgData name="Marvin Reuvers" userId="f38f8b25-34c7-4c01-afc3-0dfed0ab3e5f" providerId="ADAL" clId="{664984A1-CCC7-4221-A600-368478670EED}" dt="2017-12-28T08:34:03.988" v="36" actId="478"/>
          <ac:picMkLst>
            <pc:docMk/>
            <pc:sldMk cId="2175253493" sldId="263"/>
            <ac:picMk id="9" creationId="{1215B380-789D-4C0E-9CDD-7A7B1D8B29F6}"/>
          </ac:picMkLst>
        </pc:picChg>
        <pc:picChg chg="add">
          <ac:chgData name="Marvin Reuvers" userId="f38f8b25-34c7-4c01-afc3-0dfed0ab3e5f" providerId="ADAL" clId="{664984A1-CCC7-4221-A600-368478670EED}" dt="2017-12-28T08:34:04.325" v="37" actId="20577"/>
          <ac:picMkLst>
            <pc:docMk/>
            <pc:sldMk cId="2175253493" sldId="263"/>
            <ac:picMk id="11" creationId="{1BFBBBB7-BDCA-418A-A973-670CB31A8448}"/>
          </ac:picMkLst>
        </pc:picChg>
      </pc:sldChg>
      <pc:sldChg chg="addSp delSp modSp">
        <pc:chgData name="Marvin Reuvers" userId="f38f8b25-34c7-4c01-afc3-0dfed0ab3e5f" providerId="ADAL" clId="{664984A1-CCC7-4221-A600-368478670EED}" dt="2017-12-28T08:35:11.125" v="60" actId="20577"/>
        <pc:sldMkLst>
          <pc:docMk/>
          <pc:sldMk cId="2981333825" sldId="265"/>
        </pc:sldMkLst>
        <pc:spChg chg="mod">
          <ac:chgData name="Marvin Reuvers" userId="f38f8b25-34c7-4c01-afc3-0dfed0ab3e5f" providerId="ADAL" clId="{664984A1-CCC7-4221-A600-368478670EED}" dt="2017-12-28T08:35:11.125" v="60" actId="20577"/>
          <ac:spMkLst>
            <pc:docMk/>
            <pc:sldMk cId="2981333825" sldId="265"/>
            <ac:spMk id="10" creationId="{14ED371E-DE2E-4E4B-A530-D4F4DB0F115F}"/>
          </ac:spMkLst>
        </pc:spChg>
        <pc:picChg chg="del">
          <ac:chgData name="Marvin Reuvers" userId="f38f8b25-34c7-4c01-afc3-0dfed0ab3e5f" providerId="ADAL" clId="{664984A1-CCC7-4221-A600-368478670EED}" dt="2017-12-28T08:34:39.980" v="52" actId="478"/>
          <ac:picMkLst>
            <pc:docMk/>
            <pc:sldMk cId="2981333825" sldId="265"/>
            <ac:picMk id="9" creationId="{DFEB8A39-E61F-44EB-AA0F-CD417C34DD68}"/>
          </ac:picMkLst>
        </pc:picChg>
        <pc:picChg chg="add">
          <ac:chgData name="Marvin Reuvers" userId="f38f8b25-34c7-4c01-afc3-0dfed0ab3e5f" providerId="ADAL" clId="{664984A1-CCC7-4221-A600-368478670EED}" dt="2017-12-28T08:34:40.780" v="53" actId="20577"/>
          <ac:picMkLst>
            <pc:docMk/>
            <pc:sldMk cId="2981333825" sldId="265"/>
            <ac:picMk id="11" creationId="{C5518AED-9400-4414-B9C5-7238C089C9C2}"/>
          </ac:picMkLst>
        </pc:picChg>
      </pc:sldChg>
      <pc:sldChg chg="addSp delSp modSp">
        <pc:chgData name="Marvin Reuvers" userId="f38f8b25-34c7-4c01-afc3-0dfed0ab3e5f" providerId="ADAL" clId="{664984A1-CCC7-4221-A600-368478670EED}" dt="2017-12-28T08:35:11.125" v="60" actId="20577"/>
        <pc:sldMkLst>
          <pc:docMk/>
          <pc:sldMk cId="3945036767" sldId="266"/>
        </pc:sldMkLst>
        <pc:spChg chg="mod">
          <ac:chgData name="Marvin Reuvers" userId="f38f8b25-34c7-4c01-afc3-0dfed0ab3e5f" providerId="ADAL" clId="{664984A1-CCC7-4221-A600-368478670EED}" dt="2017-12-28T08:35:11.125" v="60" actId="20577"/>
          <ac:spMkLst>
            <pc:docMk/>
            <pc:sldMk cId="3945036767" sldId="266"/>
            <ac:spMk id="10" creationId="{76B02438-E54A-475A-A1D5-71ABF00812A5}"/>
          </ac:spMkLst>
        </pc:spChg>
        <pc:picChg chg="del">
          <ac:chgData name="Marvin Reuvers" userId="f38f8b25-34c7-4c01-afc3-0dfed0ab3e5f" providerId="ADAL" clId="{664984A1-CCC7-4221-A600-368478670EED}" dt="2017-12-28T08:34:44.247" v="54" actId="478"/>
          <ac:picMkLst>
            <pc:docMk/>
            <pc:sldMk cId="3945036767" sldId="266"/>
            <ac:picMk id="9" creationId="{87B6B8FD-2E32-4385-9CBB-7FFC1DCF15F2}"/>
          </ac:picMkLst>
        </pc:picChg>
        <pc:picChg chg="add">
          <ac:chgData name="Marvin Reuvers" userId="f38f8b25-34c7-4c01-afc3-0dfed0ab3e5f" providerId="ADAL" clId="{664984A1-CCC7-4221-A600-368478670EED}" dt="2017-12-28T08:34:44.579" v="55" actId="20577"/>
          <ac:picMkLst>
            <pc:docMk/>
            <pc:sldMk cId="3945036767" sldId="266"/>
            <ac:picMk id="11" creationId="{C11474FB-573C-4A0B-9ACD-86AA87A24336}"/>
          </ac:picMkLst>
        </pc:picChg>
      </pc:sldChg>
      <pc:sldChg chg="addSp delSp modSp">
        <pc:chgData name="Marvin Reuvers" userId="f38f8b25-34c7-4c01-afc3-0dfed0ab3e5f" providerId="ADAL" clId="{664984A1-CCC7-4221-A600-368478670EED}" dt="2017-12-28T08:35:11.125" v="60" actId="20577"/>
        <pc:sldMkLst>
          <pc:docMk/>
          <pc:sldMk cId="2990696422" sldId="268"/>
        </pc:sldMkLst>
        <pc:spChg chg="mod">
          <ac:chgData name="Marvin Reuvers" userId="f38f8b25-34c7-4c01-afc3-0dfed0ab3e5f" providerId="ADAL" clId="{664984A1-CCC7-4221-A600-368478670EED}" dt="2017-12-28T08:33:36.879" v="25" actId="20577"/>
          <ac:spMkLst>
            <pc:docMk/>
            <pc:sldMk cId="2990696422" sldId="268"/>
            <ac:spMk id="2" creationId="{00000000-0000-0000-0000-000000000000}"/>
          </ac:spMkLst>
        </pc:spChg>
        <pc:spChg chg="mod">
          <ac:chgData name="Marvin Reuvers" userId="f38f8b25-34c7-4c01-afc3-0dfed0ab3e5f" providerId="ADAL" clId="{664984A1-CCC7-4221-A600-368478670EED}" dt="2017-12-28T08:35:11.125" v="60" actId="20577"/>
          <ac:spMkLst>
            <pc:docMk/>
            <pc:sldMk cId="2990696422" sldId="268"/>
            <ac:spMk id="9" creationId="{EE9187A6-8277-4466-8999-DFF13C7DB859}"/>
          </ac:spMkLst>
        </pc:spChg>
        <pc:picChg chg="del">
          <ac:chgData name="Marvin Reuvers" userId="f38f8b25-34c7-4c01-afc3-0dfed0ab3e5f" providerId="ADAL" clId="{664984A1-CCC7-4221-A600-368478670EED}" dt="2017-12-28T08:33:30.477" v="16" actId="478"/>
          <ac:picMkLst>
            <pc:docMk/>
            <pc:sldMk cId="2990696422" sldId="268"/>
            <ac:picMk id="8" creationId="{C33897F4-B95E-41D9-AD16-599B1177E976}"/>
          </ac:picMkLst>
        </pc:picChg>
        <pc:picChg chg="add">
          <ac:chgData name="Marvin Reuvers" userId="f38f8b25-34c7-4c01-afc3-0dfed0ab3e5f" providerId="ADAL" clId="{664984A1-CCC7-4221-A600-368478670EED}" dt="2017-12-28T08:33:30.780" v="17" actId="20577"/>
          <ac:picMkLst>
            <pc:docMk/>
            <pc:sldMk cId="2990696422" sldId="268"/>
            <ac:picMk id="10" creationId="{34B1A69C-1DB3-45D2-9171-91B7E38C62E1}"/>
          </ac:picMkLst>
        </pc:picChg>
      </pc:sldChg>
      <pc:sldChg chg="addSp delSp modSp">
        <pc:chgData name="Marvin Reuvers" userId="f38f8b25-34c7-4c01-afc3-0dfed0ab3e5f" providerId="ADAL" clId="{664984A1-CCC7-4221-A600-368478670EED}" dt="2017-12-28T08:35:11.125" v="60" actId="20577"/>
        <pc:sldMkLst>
          <pc:docMk/>
          <pc:sldMk cId="44145301" sldId="269"/>
        </pc:sldMkLst>
        <pc:spChg chg="mod">
          <ac:chgData name="Marvin Reuvers" userId="f38f8b25-34c7-4c01-afc3-0dfed0ab3e5f" providerId="ADAL" clId="{664984A1-CCC7-4221-A600-368478670EED}" dt="2017-12-28T08:35:11.125" v="60" actId="20577"/>
          <ac:spMkLst>
            <pc:docMk/>
            <pc:sldMk cId="44145301" sldId="269"/>
            <ac:spMk id="10" creationId="{D6898D19-B629-42BE-904F-D1DD40142335}"/>
          </ac:spMkLst>
        </pc:spChg>
        <pc:picChg chg="del">
          <ac:chgData name="Marvin Reuvers" userId="f38f8b25-34c7-4c01-afc3-0dfed0ab3e5f" providerId="ADAL" clId="{664984A1-CCC7-4221-A600-368478670EED}" dt="2017-12-28T08:34:20.412" v="44" actId="478"/>
          <ac:picMkLst>
            <pc:docMk/>
            <pc:sldMk cId="44145301" sldId="269"/>
            <ac:picMk id="9" creationId="{CC639637-28ED-41C1-8024-51E8D66C4A94}"/>
          </ac:picMkLst>
        </pc:picChg>
        <pc:picChg chg="add">
          <ac:chgData name="Marvin Reuvers" userId="f38f8b25-34c7-4c01-afc3-0dfed0ab3e5f" providerId="ADAL" clId="{664984A1-CCC7-4221-A600-368478670EED}" dt="2017-12-28T08:34:20.728" v="45" actId="20577"/>
          <ac:picMkLst>
            <pc:docMk/>
            <pc:sldMk cId="44145301" sldId="269"/>
            <ac:picMk id="11" creationId="{F4783BE2-254C-4B67-8AB1-D914B8351E79}"/>
          </ac:picMkLst>
        </pc:picChg>
      </pc:sldChg>
      <pc:sldChg chg="modSp">
        <pc:chgData name="Marvin Reuvers" userId="f38f8b25-34c7-4c01-afc3-0dfed0ab3e5f" providerId="ADAL" clId="{664984A1-CCC7-4221-A600-368478670EED}" dt="2017-12-28T08:35:11.125" v="60" actId="20577"/>
        <pc:sldMkLst>
          <pc:docMk/>
          <pc:sldMk cId="2292947170" sldId="275"/>
        </pc:sldMkLst>
        <pc:spChg chg="mod">
          <ac:chgData name="Marvin Reuvers" userId="f38f8b25-34c7-4c01-afc3-0dfed0ab3e5f" providerId="ADAL" clId="{664984A1-CCC7-4221-A600-368478670EED}" dt="2017-12-28T08:35:11.125" v="60" actId="20577"/>
          <ac:spMkLst>
            <pc:docMk/>
            <pc:sldMk cId="2292947170" sldId="275"/>
            <ac:spMk id="4" creationId="{00000000-0000-0000-0000-000000000000}"/>
          </ac:spMkLst>
        </pc:spChg>
      </pc:sldChg>
      <pc:sldChg chg="modSp">
        <pc:chgData name="Marvin Reuvers" userId="f38f8b25-34c7-4c01-afc3-0dfed0ab3e5f" providerId="ADAL" clId="{664984A1-CCC7-4221-A600-368478670EED}" dt="2017-12-28T08:35:11.125" v="60" actId="20577"/>
        <pc:sldMkLst>
          <pc:docMk/>
          <pc:sldMk cId="1463416513" sldId="277"/>
        </pc:sldMkLst>
        <pc:spChg chg="mod">
          <ac:chgData name="Marvin Reuvers" userId="f38f8b25-34c7-4c01-afc3-0dfed0ab3e5f" providerId="ADAL" clId="{664984A1-CCC7-4221-A600-368478670EED}" dt="2017-12-28T08:35:11.125" v="60" actId="20577"/>
          <ac:spMkLst>
            <pc:docMk/>
            <pc:sldMk cId="1463416513" sldId="277"/>
            <ac:spMk id="4" creationId="{00000000-0000-0000-0000-000000000000}"/>
          </ac:spMkLst>
        </pc:spChg>
      </pc:sldChg>
      <pc:sldChg chg="modSp">
        <pc:chgData name="Marvin Reuvers" userId="f38f8b25-34c7-4c01-afc3-0dfed0ab3e5f" providerId="ADAL" clId="{664984A1-CCC7-4221-A600-368478670EED}" dt="2017-12-28T08:35:37.037" v="72" actId="20577"/>
        <pc:sldMkLst>
          <pc:docMk/>
          <pc:sldMk cId="3682066791" sldId="279"/>
        </pc:sldMkLst>
        <pc:spChg chg="mod">
          <ac:chgData name="Marvin Reuvers" userId="f38f8b25-34c7-4c01-afc3-0dfed0ab3e5f" providerId="ADAL" clId="{664984A1-CCC7-4221-A600-368478670EED}" dt="2017-12-28T08:35:37.037" v="72" actId="20577"/>
          <ac:spMkLst>
            <pc:docMk/>
            <pc:sldMk cId="3682066791" sldId="279"/>
            <ac:spMk id="3" creationId="{00000000-0000-0000-0000-000000000000}"/>
          </ac:spMkLst>
        </pc:spChg>
        <pc:spChg chg="mod">
          <ac:chgData name="Marvin Reuvers" userId="f38f8b25-34c7-4c01-afc3-0dfed0ab3e5f" providerId="ADAL" clId="{664984A1-CCC7-4221-A600-368478670EED}" dt="2017-12-28T08:35:11.125" v="60" actId="20577"/>
          <ac:spMkLst>
            <pc:docMk/>
            <pc:sldMk cId="3682066791" sldId="279"/>
            <ac:spMk id="4" creationId="{00000000-0000-0000-0000-000000000000}"/>
          </ac:spMkLst>
        </pc:spChg>
      </pc:sldChg>
    </pc:docChg>
  </pc:docChgLst>
  <pc:docChgLst>
    <pc:chgData name="Marvin Reuvers" userId="f38f8b25-34c7-4c01-afc3-0dfed0ab3e5f" providerId="ADAL" clId="{C2E49D04-63A6-4DA2-B203-313C11665C9D}"/>
    <pc:docChg chg="undo custSel addSld delSld modSld">
      <pc:chgData name="Marvin Reuvers" userId="f38f8b25-34c7-4c01-afc3-0dfed0ab3e5f" providerId="ADAL" clId="{C2E49D04-63A6-4DA2-B203-313C11665C9D}" dt="2017-12-27T15:44:32.170" v="1016" actId="20577"/>
      <pc:docMkLst>
        <pc:docMk/>
      </pc:docMkLst>
      <pc:sldChg chg="addSp delSp modSp">
        <pc:chgData name="Marvin Reuvers" userId="f38f8b25-34c7-4c01-afc3-0dfed0ab3e5f" providerId="ADAL" clId="{C2E49D04-63A6-4DA2-B203-313C11665C9D}" dt="2017-12-27T11:48:12.789" v="31" actId="20577"/>
        <pc:sldMkLst>
          <pc:docMk/>
          <pc:sldMk cId="2678489764" sldId="257"/>
        </pc:sldMkLst>
        <pc:spChg chg="mod">
          <ac:chgData name="Marvin Reuvers" userId="f38f8b25-34c7-4c01-afc3-0dfed0ab3e5f" providerId="ADAL" clId="{C2E49D04-63A6-4DA2-B203-313C11665C9D}" dt="2017-12-27T11:48:12.789" v="31" actId="20577"/>
          <ac:spMkLst>
            <pc:docMk/>
            <pc:sldMk cId="2678489764" sldId="257"/>
            <ac:spMk id="3" creationId="{00000000-0000-0000-0000-000000000000}"/>
          </ac:spMkLst>
        </pc:spChg>
        <pc:spChg chg="mod">
          <ac:chgData name="Marvin Reuvers" userId="f38f8b25-34c7-4c01-afc3-0dfed0ab3e5f" providerId="ADAL" clId="{C2E49D04-63A6-4DA2-B203-313C11665C9D}" dt="2017-12-27T11:48:03.826" v="16" actId="20577"/>
          <ac:spMkLst>
            <pc:docMk/>
            <pc:sldMk cId="2678489764" sldId="257"/>
            <ac:spMk id="4" creationId="{00000000-0000-0000-0000-000000000000}"/>
          </ac:spMkLst>
        </pc:spChg>
        <pc:picChg chg="del">
          <ac:chgData name="Marvin Reuvers" userId="f38f8b25-34c7-4c01-afc3-0dfed0ab3e5f" providerId="ADAL" clId="{C2E49D04-63A6-4DA2-B203-313C11665C9D}" dt="2017-12-27T11:47:52.469" v="0" actId="478"/>
          <ac:picMkLst>
            <pc:docMk/>
            <pc:sldMk cId="2678489764" sldId="257"/>
            <ac:picMk id="8" creationId="{9159CD7E-1628-494A-8BCD-01289F728950}"/>
          </ac:picMkLst>
        </pc:picChg>
        <pc:picChg chg="add mod">
          <ac:chgData name="Marvin Reuvers" userId="f38f8b25-34c7-4c01-afc3-0dfed0ab3e5f" providerId="ADAL" clId="{C2E49D04-63A6-4DA2-B203-313C11665C9D}" dt="2017-12-27T11:47:56.515" v="2" actId="1076"/>
          <ac:picMkLst>
            <pc:docMk/>
            <pc:sldMk cId="2678489764" sldId="257"/>
            <ac:picMk id="9" creationId="{91457F05-0A70-4C42-91A4-155B736C5732}"/>
          </ac:picMkLst>
        </pc:picChg>
      </pc:sldChg>
      <pc:sldChg chg="addSp delSp modSp">
        <pc:chgData name="Marvin Reuvers" userId="f38f8b25-34c7-4c01-afc3-0dfed0ab3e5f" providerId="ADAL" clId="{C2E49D04-63A6-4DA2-B203-313C11665C9D}" dt="2017-12-27T11:50:52.787" v="261" actId="20577"/>
        <pc:sldMkLst>
          <pc:docMk/>
          <pc:sldMk cId="3894716149" sldId="258"/>
        </pc:sldMkLst>
        <pc:spChg chg="mod">
          <ac:chgData name="Marvin Reuvers" userId="f38f8b25-34c7-4c01-afc3-0dfed0ab3e5f" providerId="ADAL" clId="{C2E49D04-63A6-4DA2-B203-313C11665C9D}" dt="2017-12-27T11:50:52.787" v="261" actId="20577"/>
          <ac:spMkLst>
            <pc:docMk/>
            <pc:sldMk cId="3894716149" sldId="258"/>
            <ac:spMk id="4" creationId="{00000000-0000-0000-0000-000000000000}"/>
          </ac:spMkLst>
        </pc:spChg>
        <pc:picChg chg="del">
          <ac:chgData name="Marvin Reuvers" userId="f38f8b25-34c7-4c01-afc3-0dfed0ab3e5f" providerId="ADAL" clId="{C2E49D04-63A6-4DA2-B203-313C11665C9D}" dt="2017-12-27T11:48:16.999" v="32" actId="478"/>
          <ac:picMkLst>
            <pc:docMk/>
            <pc:sldMk cId="3894716149" sldId="258"/>
            <ac:picMk id="7" creationId="{23678AF3-8158-4C4E-B1EE-E2406E3D43F1}"/>
          </ac:picMkLst>
        </pc:picChg>
        <pc:picChg chg="add mod">
          <ac:chgData name="Marvin Reuvers" userId="f38f8b25-34c7-4c01-afc3-0dfed0ab3e5f" providerId="ADAL" clId="{C2E49D04-63A6-4DA2-B203-313C11665C9D}" dt="2017-12-27T11:48:24.558" v="35" actId="14100"/>
          <ac:picMkLst>
            <pc:docMk/>
            <pc:sldMk cId="3894716149" sldId="258"/>
            <ac:picMk id="8" creationId="{E88E7957-565E-4FE4-8745-52DA9F785DF5}"/>
          </ac:picMkLst>
        </pc:picChg>
      </pc:sldChg>
      <pc:sldChg chg="addSp delSp">
        <pc:chgData name="Marvin Reuvers" userId="f38f8b25-34c7-4c01-afc3-0dfed0ab3e5f" providerId="ADAL" clId="{C2E49D04-63A6-4DA2-B203-313C11665C9D}" dt="2017-12-27T11:51:12.262" v="268" actId="20577"/>
        <pc:sldMkLst>
          <pc:docMk/>
          <pc:sldMk cId="2871025529" sldId="261"/>
        </pc:sldMkLst>
        <pc:spChg chg="del">
          <ac:chgData name="Marvin Reuvers" userId="f38f8b25-34c7-4c01-afc3-0dfed0ab3e5f" providerId="ADAL" clId="{C2E49D04-63A6-4DA2-B203-313C11665C9D}" dt="2017-12-27T11:51:11.997" v="267" actId="478"/>
          <ac:spMkLst>
            <pc:docMk/>
            <pc:sldMk cId="2871025529" sldId="261"/>
            <ac:spMk id="4" creationId="{00000000-0000-0000-0000-000000000000}"/>
          </ac:spMkLst>
        </pc:spChg>
        <pc:spChg chg="add">
          <ac:chgData name="Marvin Reuvers" userId="f38f8b25-34c7-4c01-afc3-0dfed0ab3e5f" providerId="ADAL" clId="{C2E49D04-63A6-4DA2-B203-313C11665C9D}" dt="2017-12-27T11:51:12.262" v="268" actId="20577"/>
          <ac:spMkLst>
            <pc:docMk/>
            <pc:sldMk cId="2871025529" sldId="261"/>
            <ac:spMk id="10" creationId="{919E6694-0948-43D8-BE1D-9927706C1A3D}"/>
          </ac:spMkLst>
        </pc:spChg>
        <pc:picChg chg="del">
          <ac:chgData name="Marvin Reuvers" userId="f38f8b25-34c7-4c01-afc3-0dfed0ab3e5f" providerId="ADAL" clId="{C2E49D04-63A6-4DA2-B203-313C11665C9D}" dt="2017-12-27T11:48:35.003" v="40" actId="478"/>
          <ac:picMkLst>
            <pc:docMk/>
            <pc:sldMk cId="2871025529" sldId="261"/>
            <ac:picMk id="7" creationId="{23678AF3-8158-4C4E-B1EE-E2406E3D43F1}"/>
          </ac:picMkLst>
        </pc:picChg>
        <pc:picChg chg="add">
          <ac:chgData name="Marvin Reuvers" userId="f38f8b25-34c7-4c01-afc3-0dfed0ab3e5f" providerId="ADAL" clId="{C2E49D04-63A6-4DA2-B203-313C11665C9D}" dt="2017-12-27T11:48:35.450" v="41" actId="20577"/>
          <ac:picMkLst>
            <pc:docMk/>
            <pc:sldMk cId="2871025529" sldId="261"/>
            <ac:picMk id="9" creationId="{3210DDD7-87A1-46F8-97CD-5A4D4D717DE7}"/>
          </ac:picMkLst>
        </pc:picChg>
      </pc:sldChg>
      <pc:sldChg chg="addSp delSp">
        <pc:chgData name="Marvin Reuvers" userId="f38f8b25-34c7-4c01-afc3-0dfed0ab3e5f" providerId="ADAL" clId="{C2E49D04-63A6-4DA2-B203-313C11665C9D}" dt="2017-12-27T11:51:30.740" v="276" actId="20577"/>
        <pc:sldMkLst>
          <pc:docMk/>
          <pc:sldMk cId="2175253493" sldId="263"/>
        </pc:sldMkLst>
        <pc:spChg chg="del">
          <ac:chgData name="Marvin Reuvers" userId="f38f8b25-34c7-4c01-afc3-0dfed0ab3e5f" providerId="ADAL" clId="{C2E49D04-63A6-4DA2-B203-313C11665C9D}" dt="2017-12-27T11:51:30.446" v="275" actId="478"/>
          <ac:spMkLst>
            <pc:docMk/>
            <pc:sldMk cId="2175253493" sldId="263"/>
            <ac:spMk id="4" creationId="{00000000-0000-0000-0000-000000000000}"/>
          </ac:spMkLst>
        </pc:spChg>
        <pc:spChg chg="add">
          <ac:chgData name="Marvin Reuvers" userId="f38f8b25-34c7-4c01-afc3-0dfed0ab3e5f" providerId="ADAL" clId="{C2E49D04-63A6-4DA2-B203-313C11665C9D}" dt="2017-12-27T11:51:30.740" v="276" actId="20577"/>
          <ac:spMkLst>
            <pc:docMk/>
            <pc:sldMk cId="2175253493" sldId="263"/>
            <ac:spMk id="10" creationId="{84AE0214-B90F-4960-8265-7336425B01E6}"/>
          </ac:spMkLst>
        </pc:spChg>
        <pc:picChg chg="del">
          <ac:chgData name="Marvin Reuvers" userId="f38f8b25-34c7-4c01-afc3-0dfed0ab3e5f" providerId="ADAL" clId="{C2E49D04-63A6-4DA2-B203-313C11665C9D}" dt="2017-12-27T11:49:01.086" v="48" actId="478"/>
          <ac:picMkLst>
            <pc:docMk/>
            <pc:sldMk cId="2175253493" sldId="263"/>
            <ac:picMk id="7" creationId="{23678AF3-8158-4C4E-B1EE-E2406E3D43F1}"/>
          </ac:picMkLst>
        </pc:picChg>
        <pc:picChg chg="add">
          <ac:chgData name="Marvin Reuvers" userId="f38f8b25-34c7-4c01-afc3-0dfed0ab3e5f" providerId="ADAL" clId="{C2E49D04-63A6-4DA2-B203-313C11665C9D}" dt="2017-12-27T11:49:01.418" v="49" actId="20577"/>
          <ac:picMkLst>
            <pc:docMk/>
            <pc:sldMk cId="2175253493" sldId="263"/>
            <ac:picMk id="9" creationId="{1215B380-789D-4C0E-9CDD-7A7B1D8B29F6}"/>
          </ac:picMkLst>
        </pc:picChg>
      </pc:sldChg>
      <pc:sldChg chg="addSp delSp">
        <pc:chgData name="Marvin Reuvers" userId="f38f8b25-34c7-4c01-afc3-0dfed0ab3e5f" providerId="ADAL" clId="{C2E49D04-63A6-4DA2-B203-313C11665C9D}" dt="2017-12-27T11:52:11.281" v="292" actId="20577"/>
        <pc:sldMkLst>
          <pc:docMk/>
          <pc:sldMk cId="2981333825" sldId="265"/>
        </pc:sldMkLst>
        <pc:spChg chg="del">
          <ac:chgData name="Marvin Reuvers" userId="f38f8b25-34c7-4c01-afc3-0dfed0ab3e5f" providerId="ADAL" clId="{C2E49D04-63A6-4DA2-B203-313C11665C9D}" dt="2017-12-27T11:52:10.893" v="291" actId="478"/>
          <ac:spMkLst>
            <pc:docMk/>
            <pc:sldMk cId="2981333825" sldId="265"/>
            <ac:spMk id="4" creationId="{00000000-0000-0000-0000-000000000000}"/>
          </ac:spMkLst>
        </pc:spChg>
        <pc:spChg chg="add">
          <ac:chgData name="Marvin Reuvers" userId="f38f8b25-34c7-4c01-afc3-0dfed0ab3e5f" providerId="ADAL" clId="{C2E49D04-63A6-4DA2-B203-313C11665C9D}" dt="2017-12-27T11:52:11.281" v="292" actId="20577"/>
          <ac:spMkLst>
            <pc:docMk/>
            <pc:sldMk cId="2981333825" sldId="265"/>
            <ac:spMk id="10" creationId="{14ED371E-DE2E-4E4B-A530-D4F4DB0F115F}"/>
          </ac:spMkLst>
        </pc:spChg>
        <pc:picChg chg="del">
          <ac:chgData name="Marvin Reuvers" userId="f38f8b25-34c7-4c01-afc3-0dfed0ab3e5f" providerId="ADAL" clId="{C2E49D04-63A6-4DA2-B203-313C11665C9D}" dt="2017-12-27T11:50:25.137" v="230" actId="478"/>
          <ac:picMkLst>
            <pc:docMk/>
            <pc:sldMk cId="2981333825" sldId="265"/>
            <ac:picMk id="7" creationId="{23678AF3-8158-4C4E-B1EE-E2406E3D43F1}"/>
          </ac:picMkLst>
        </pc:picChg>
        <pc:picChg chg="add">
          <ac:chgData name="Marvin Reuvers" userId="f38f8b25-34c7-4c01-afc3-0dfed0ab3e5f" providerId="ADAL" clId="{C2E49D04-63A6-4DA2-B203-313C11665C9D}" dt="2017-12-27T11:50:25.490" v="231" actId="20577"/>
          <ac:picMkLst>
            <pc:docMk/>
            <pc:sldMk cId="2981333825" sldId="265"/>
            <ac:picMk id="9" creationId="{DFEB8A39-E61F-44EB-AA0F-CD417C34DD68}"/>
          </ac:picMkLst>
        </pc:picChg>
      </pc:sldChg>
      <pc:sldChg chg="addSp delSp">
        <pc:chgData name="Marvin Reuvers" userId="f38f8b25-34c7-4c01-afc3-0dfed0ab3e5f" providerId="ADAL" clId="{C2E49D04-63A6-4DA2-B203-313C11665C9D}" dt="2017-12-27T11:52:17.628" v="294" actId="20577"/>
        <pc:sldMkLst>
          <pc:docMk/>
          <pc:sldMk cId="3945036767" sldId="266"/>
        </pc:sldMkLst>
        <pc:spChg chg="del">
          <ac:chgData name="Marvin Reuvers" userId="f38f8b25-34c7-4c01-afc3-0dfed0ab3e5f" providerId="ADAL" clId="{C2E49D04-63A6-4DA2-B203-313C11665C9D}" dt="2017-12-27T11:52:17.365" v="293" actId="478"/>
          <ac:spMkLst>
            <pc:docMk/>
            <pc:sldMk cId="3945036767" sldId="266"/>
            <ac:spMk id="4" creationId="{00000000-0000-0000-0000-000000000000}"/>
          </ac:spMkLst>
        </pc:spChg>
        <pc:spChg chg="add">
          <ac:chgData name="Marvin Reuvers" userId="f38f8b25-34c7-4c01-afc3-0dfed0ab3e5f" providerId="ADAL" clId="{C2E49D04-63A6-4DA2-B203-313C11665C9D}" dt="2017-12-27T11:52:17.628" v="294" actId="20577"/>
          <ac:spMkLst>
            <pc:docMk/>
            <pc:sldMk cId="3945036767" sldId="266"/>
            <ac:spMk id="10" creationId="{76B02438-E54A-475A-A1D5-71ABF00812A5}"/>
          </ac:spMkLst>
        </pc:spChg>
        <pc:picChg chg="del">
          <ac:chgData name="Marvin Reuvers" userId="f38f8b25-34c7-4c01-afc3-0dfed0ab3e5f" providerId="ADAL" clId="{C2E49D04-63A6-4DA2-B203-313C11665C9D}" dt="2017-12-27T11:50:28.209" v="232" actId="478"/>
          <ac:picMkLst>
            <pc:docMk/>
            <pc:sldMk cId="3945036767" sldId="266"/>
            <ac:picMk id="7" creationId="{23678AF3-8158-4C4E-B1EE-E2406E3D43F1}"/>
          </ac:picMkLst>
        </pc:picChg>
        <pc:picChg chg="add">
          <ac:chgData name="Marvin Reuvers" userId="f38f8b25-34c7-4c01-afc3-0dfed0ab3e5f" providerId="ADAL" clId="{C2E49D04-63A6-4DA2-B203-313C11665C9D}" dt="2017-12-27T11:50:28.558" v="233" actId="20577"/>
          <ac:picMkLst>
            <pc:docMk/>
            <pc:sldMk cId="3945036767" sldId="266"/>
            <ac:picMk id="9" creationId="{87B6B8FD-2E32-4385-9CBB-7FFC1DCF15F2}"/>
          </ac:picMkLst>
        </pc:picChg>
      </pc:sldChg>
      <pc:sldChg chg="addSp delSp modSp">
        <pc:chgData name="Marvin Reuvers" userId="f38f8b25-34c7-4c01-afc3-0dfed0ab3e5f" providerId="ADAL" clId="{C2E49D04-63A6-4DA2-B203-313C11665C9D}" dt="2017-12-27T15:34:47.981" v="328" actId="20577"/>
        <pc:sldMkLst>
          <pc:docMk/>
          <pc:sldMk cId="2990696422" sldId="268"/>
        </pc:sldMkLst>
        <pc:spChg chg="mod">
          <ac:chgData name="Marvin Reuvers" userId="f38f8b25-34c7-4c01-afc3-0dfed0ab3e5f" providerId="ADAL" clId="{C2E49D04-63A6-4DA2-B203-313C11665C9D}" dt="2017-12-27T15:34:47.981" v="328" actId="20577"/>
          <ac:spMkLst>
            <pc:docMk/>
            <pc:sldMk cId="2990696422" sldId="268"/>
            <ac:spMk id="2" creationId="{00000000-0000-0000-0000-000000000000}"/>
          </ac:spMkLst>
        </pc:spChg>
        <pc:spChg chg="del">
          <ac:chgData name="Marvin Reuvers" userId="f38f8b25-34c7-4c01-afc3-0dfed0ab3e5f" providerId="ADAL" clId="{C2E49D04-63A6-4DA2-B203-313C11665C9D}" dt="2017-12-27T11:50:58.386" v="262" actId="478"/>
          <ac:spMkLst>
            <pc:docMk/>
            <pc:sldMk cId="2990696422" sldId="268"/>
            <ac:spMk id="4" creationId="{00000000-0000-0000-0000-000000000000}"/>
          </ac:spMkLst>
        </pc:spChg>
        <pc:spChg chg="add">
          <ac:chgData name="Marvin Reuvers" userId="f38f8b25-34c7-4c01-afc3-0dfed0ab3e5f" providerId="ADAL" clId="{C2E49D04-63A6-4DA2-B203-313C11665C9D}" dt="2017-12-27T11:50:58.624" v="263" actId="20577"/>
          <ac:spMkLst>
            <pc:docMk/>
            <pc:sldMk cId="2990696422" sldId="268"/>
            <ac:spMk id="9" creationId="{EE9187A6-8277-4466-8999-DFF13C7DB859}"/>
          </ac:spMkLst>
        </pc:spChg>
        <pc:picChg chg="del">
          <ac:chgData name="Marvin Reuvers" userId="f38f8b25-34c7-4c01-afc3-0dfed0ab3e5f" providerId="ADAL" clId="{C2E49D04-63A6-4DA2-B203-313C11665C9D}" dt="2017-12-27T11:48:28.398" v="36" actId="478"/>
          <ac:picMkLst>
            <pc:docMk/>
            <pc:sldMk cId="2990696422" sldId="268"/>
            <ac:picMk id="7" creationId="{23678AF3-8158-4C4E-B1EE-E2406E3D43F1}"/>
          </ac:picMkLst>
        </pc:picChg>
        <pc:picChg chg="add">
          <ac:chgData name="Marvin Reuvers" userId="f38f8b25-34c7-4c01-afc3-0dfed0ab3e5f" providerId="ADAL" clId="{C2E49D04-63A6-4DA2-B203-313C11665C9D}" dt="2017-12-27T11:48:28.998" v="37" actId="20577"/>
          <ac:picMkLst>
            <pc:docMk/>
            <pc:sldMk cId="2990696422" sldId="268"/>
            <ac:picMk id="8" creationId="{C33897F4-B95E-41D9-AD16-599B1177E976}"/>
          </ac:picMkLst>
        </pc:picChg>
      </pc:sldChg>
      <pc:sldChg chg="addSp delSp">
        <pc:chgData name="Marvin Reuvers" userId="f38f8b25-34c7-4c01-afc3-0dfed0ab3e5f" providerId="ADAL" clId="{C2E49D04-63A6-4DA2-B203-313C11665C9D}" dt="2017-12-27T11:51:50.085" v="284" actId="20577"/>
        <pc:sldMkLst>
          <pc:docMk/>
          <pc:sldMk cId="44145301" sldId="269"/>
        </pc:sldMkLst>
        <pc:spChg chg="del">
          <ac:chgData name="Marvin Reuvers" userId="f38f8b25-34c7-4c01-afc3-0dfed0ab3e5f" providerId="ADAL" clId="{C2E49D04-63A6-4DA2-B203-313C11665C9D}" dt="2017-12-27T11:51:49.721" v="283" actId="478"/>
          <ac:spMkLst>
            <pc:docMk/>
            <pc:sldMk cId="44145301" sldId="269"/>
            <ac:spMk id="4" creationId="{00000000-0000-0000-0000-000000000000}"/>
          </ac:spMkLst>
        </pc:spChg>
        <pc:spChg chg="add">
          <ac:chgData name="Marvin Reuvers" userId="f38f8b25-34c7-4c01-afc3-0dfed0ab3e5f" providerId="ADAL" clId="{C2E49D04-63A6-4DA2-B203-313C11665C9D}" dt="2017-12-27T11:51:50.085" v="284" actId="20577"/>
          <ac:spMkLst>
            <pc:docMk/>
            <pc:sldMk cId="44145301" sldId="269"/>
            <ac:spMk id="10" creationId="{D6898D19-B629-42BE-904F-D1DD40142335}"/>
          </ac:spMkLst>
        </pc:spChg>
        <pc:picChg chg="del">
          <ac:chgData name="Marvin Reuvers" userId="f38f8b25-34c7-4c01-afc3-0dfed0ab3e5f" providerId="ADAL" clId="{C2E49D04-63A6-4DA2-B203-313C11665C9D}" dt="2017-12-27T11:49:16.015" v="56" actId="478"/>
          <ac:picMkLst>
            <pc:docMk/>
            <pc:sldMk cId="44145301" sldId="269"/>
            <ac:picMk id="7" creationId="{23678AF3-8158-4C4E-B1EE-E2406E3D43F1}"/>
          </ac:picMkLst>
        </pc:picChg>
        <pc:picChg chg="add">
          <ac:chgData name="Marvin Reuvers" userId="f38f8b25-34c7-4c01-afc3-0dfed0ab3e5f" providerId="ADAL" clId="{C2E49D04-63A6-4DA2-B203-313C11665C9D}" dt="2017-12-27T11:49:16.495" v="57" actId="20577"/>
          <ac:picMkLst>
            <pc:docMk/>
            <pc:sldMk cId="44145301" sldId="269"/>
            <ac:picMk id="9" creationId="{CC639637-28ED-41C1-8024-51E8D66C4A94}"/>
          </ac:picMkLst>
        </pc:picChg>
      </pc:sldChg>
      <pc:sldChg chg="modSp">
        <pc:chgData name="Marvin Reuvers" userId="f38f8b25-34c7-4c01-afc3-0dfed0ab3e5f" providerId="ADAL" clId="{C2E49D04-63A6-4DA2-B203-313C11665C9D}" dt="2017-12-27T15:36:49.477" v="352" actId="20577"/>
        <pc:sldMkLst>
          <pc:docMk/>
          <pc:sldMk cId="2292947170" sldId="275"/>
        </pc:sldMkLst>
        <pc:spChg chg="mod">
          <ac:chgData name="Marvin Reuvers" userId="f38f8b25-34c7-4c01-afc3-0dfed0ab3e5f" providerId="ADAL" clId="{C2E49D04-63A6-4DA2-B203-313C11665C9D}" dt="2017-12-27T15:36:49.477" v="352" actId="20577"/>
          <ac:spMkLst>
            <pc:docMk/>
            <pc:sldMk cId="2292947170" sldId="275"/>
            <ac:spMk id="3" creationId="{00000000-0000-0000-0000-000000000000}"/>
          </ac:spMkLst>
        </pc:spChg>
        <pc:spChg chg="mod">
          <ac:chgData name="Marvin Reuvers" userId="f38f8b25-34c7-4c01-afc3-0dfed0ab3e5f" providerId="ADAL" clId="{C2E49D04-63A6-4DA2-B203-313C11665C9D}" dt="2017-12-27T11:52:52.884" v="299" actId="20577"/>
          <ac:spMkLst>
            <pc:docMk/>
            <pc:sldMk cId="2292947170" sldId="275"/>
            <ac:spMk id="4" creationId="{00000000-0000-0000-0000-000000000000}"/>
          </ac:spMkLst>
        </pc:spChg>
      </pc:sldChg>
      <pc:sldChg chg="modSp">
        <pc:chgData name="Marvin Reuvers" userId="f38f8b25-34c7-4c01-afc3-0dfed0ab3e5f" providerId="ADAL" clId="{C2E49D04-63A6-4DA2-B203-313C11665C9D}" dt="2017-12-27T11:52:52.884" v="299" actId="20577"/>
        <pc:sldMkLst>
          <pc:docMk/>
          <pc:sldMk cId="1463416513" sldId="277"/>
        </pc:sldMkLst>
        <pc:spChg chg="mod">
          <ac:chgData name="Marvin Reuvers" userId="f38f8b25-34c7-4c01-afc3-0dfed0ab3e5f" providerId="ADAL" clId="{C2E49D04-63A6-4DA2-B203-313C11665C9D}" dt="2017-12-27T11:52:52.884" v="299" actId="20577"/>
          <ac:spMkLst>
            <pc:docMk/>
            <pc:sldMk cId="1463416513" sldId="277"/>
            <ac:spMk id="4" creationId="{00000000-0000-0000-0000-000000000000}"/>
          </ac:spMkLst>
        </pc:spChg>
      </pc:sldChg>
      <pc:sldChg chg="modSp setBg">
        <pc:chgData name="Marvin Reuvers" userId="f38f8b25-34c7-4c01-afc3-0dfed0ab3e5f" providerId="ADAL" clId="{C2E49D04-63A6-4DA2-B203-313C11665C9D}" dt="2017-12-27T15:44:32.170" v="1016" actId="20577"/>
        <pc:sldMkLst>
          <pc:docMk/>
          <pc:sldMk cId="3682066791" sldId="279"/>
        </pc:sldMkLst>
        <pc:spChg chg="mod">
          <ac:chgData name="Marvin Reuvers" userId="f38f8b25-34c7-4c01-afc3-0dfed0ab3e5f" providerId="ADAL" clId="{C2E49D04-63A6-4DA2-B203-313C11665C9D}" dt="2017-12-27T15:44:32.170" v="1016" actId="20577"/>
          <ac:spMkLst>
            <pc:docMk/>
            <pc:sldMk cId="3682066791" sldId="279"/>
            <ac:spMk id="3" creationId="{00000000-0000-0000-0000-000000000000}"/>
          </ac:spMkLst>
        </pc:spChg>
        <pc:spChg chg="mod">
          <ac:chgData name="Marvin Reuvers" userId="f38f8b25-34c7-4c01-afc3-0dfed0ab3e5f" providerId="ADAL" clId="{C2E49D04-63A6-4DA2-B203-313C11665C9D}" dt="2017-12-27T11:52:52.884" v="299" actId="20577"/>
          <ac:spMkLst>
            <pc:docMk/>
            <pc:sldMk cId="3682066791" sldId="279"/>
            <ac:spMk id="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6FC2E-26C5-4447-B8B9-C51BF5561AC6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FD85D-F0AA-4C1C-B8CC-33EB4B4AD0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74842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9243F-B1BB-4202-BD78-416ACA555174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D2766-C49B-4C1A-9FEE-6F146754B0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412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21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7510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0709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7395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702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155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555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784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9290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220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58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90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124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316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322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325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903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9819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229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031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4769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46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310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5725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906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385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05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68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451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1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B8D1-E409-465F-BB17-06DF2B06A96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56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8482012" y="-14288"/>
            <a:ext cx="2185988" cy="68722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381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lvl="0" algn="ctr"/>
            <a:endParaRPr lang="en-US" sz="1100" dirty="0">
              <a:solidFill>
                <a:srgbClr val="656565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433711" y="1122363"/>
            <a:ext cx="5719690" cy="23876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3600" cap="all" baseline="0" dirty="0">
                <a:solidFill>
                  <a:srgbClr val="232323"/>
                </a:solidFill>
              </a:defRPr>
            </a:lvl1pPr>
          </a:lstStyle>
          <a:p>
            <a:pPr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433711" y="3602038"/>
            <a:ext cx="5719690" cy="165576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dirty="0">
                <a:solidFill>
                  <a:srgbClr val="969696"/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1" y="6503551"/>
            <a:ext cx="2057400" cy="365125"/>
          </a:xfrm>
        </p:spPr>
        <p:txBody>
          <a:bodyPr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482012" y="6503551"/>
            <a:ext cx="218598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529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D4EA-9853-498E-8210-5D463BD599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29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D4EA-9853-498E-8210-5D463BD599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58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D4EA-9853-498E-8210-5D463BD599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729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D4EA-9853-498E-8210-5D463BD599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50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D4EA-9853-498E-8210-5D463BD599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61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D4EA-9853-498E-8210-5D463BD599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66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chemeClr val="accent2">
            <a:lumMod val="40000"/>
            <a:lumOff val="6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8482012" y="-14288"/>
            <a:ext cx="2185988" cy="68722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lvl="0" algn="ctr"/>
            <a:endParaRPr lang="en-US" sz="1100" dirty="0">
              <a:solidFill>
                <a:srgbClr val="656565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433711" y="1122363"/>
            <a:ext cx="5719690" cy="23876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3600" cap="all" baseline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433711" y="3602038"/>
            <a:ext cx="5719690" cy="165576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dirty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1" y="6503551"/>
            <a:ext cx="2057400" cy="365125"/>
          </a:xfrm>
        </p:spPr>
        <p:txBody>
          <a:bodyPr/>
          <a:lstStyle>
            <a:lvl1pPr algn="r">
              <a:defRPr sz="11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482012" y="6503551"/>
            <a:ext cx="2185988" cy="365125"/>
          </a:xfrm>
        </p:spPr>
        <p:txBody>
          <a:bodyPr/>
          <a:lstStyle>
            <a:lvl1pPr>
              <a:defRPr>
                <a:solidFill>
                  <a:srgbClr val="EB8D02"/>
                </a:solidFill>
              </a:defRPr>
            </a:lvl1pPr>
          </a:lstStyle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32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50" y="365125"/>
            <a:ext cx="9582150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4000">
                <a:solidFill>
                  <a:srgbClr val="232323"/>
                </a:solidFill>
                <a:latin typeface="+mn-lt"/>
              </a:defRPr>
            </a:lvl1pPr>
          </a:lstStyle>
          <a:p>
            <a:pPr lvl="0"/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1825625"/>
            <a:ext cx="958215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>
                <a:solidFill>
                  <a:srgbClr val="656565"/>
                </a:solidFill>
                <a:latin typeface="+mj-lt"/>
              </a:defRPr>
            </a:lvl1pPr>
            <a:lvl2pPr>
              <a:defRPr lang="en-US" smtClean="0">
                <a:solidFill>
                  <a:srgbClr val="656565"/>
                </a:solidFill>
                <a:latin typeface="+mj-lt"/>
              </a:defRPr>
            </a:lvl2pPr>
            <a:lvl3pPr>
              <a:defRPr lang="en-US" smtClean="0">
                <a:solidFill>
                  <a:srgbClr val="656565"/>
                </a:solidFill>
                <a:latin typeface="+mj-lt"/>
              </a:defRPr>
            </a:lvl3pPr>
            <a:lvl4pPr>
              <a:defRPr lang="en-US" smtClean="0">
                <a:solidFill>
                  <a:srgbClr val="656565"/>
                </a:solidFill>
                <a:latin typeface="+mj-lt"/>
              </a:defRPr>
            </a:lvl4pPr>
            <a:lvl5pPr>
              <a:defRPr lang="en-US">
                <a:solidFill>
                  <a:srgbClr val="656565"/>
                </a:solidFill>
                <a:latin typeface="+mj-lt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71650" y="6356350"/>
            <a:ext cx="6381750" cy="365125"/>
          </a:xfrm>
        </p:spPr>
        <p:txBody>
          <a:bodyPr vert="horz" lIns="91440" tIns="45720" rIns="91440" bIns="45720" rtlCol="0" anchor="ctr"/>
          <a:lstStyle>
            <a:lvl1pPr>
              <a:defRPr lang="en-US">
                <a:solidFill>
                  <a:srgbClr val="969696"/>
                </a:solidFill>
              </a:defRPr>
            </a:lvl1pPr>
          </a:lstStyle>
          <a:p>
            <a:pPr algn="l"/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2B266-7584-451A-9C75-7BE4F74A470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00150" cy="6858000"/>
          </a:xfrm>
          <a:prstGeom prst="rect">
            <a:avLst/>
          </a:prstGeom>
          <a:solidFill>
            <a:schemeClr val="accent2">
              <a:lumMod val="60000"/>
              <a:lumOff val="40000"/>
              <a:alpha val="43000"/>
            </a:schemeClr>
          </a:solidFill>
          <a:ln>
            <a:noFill/>
          </a:ln>
          <a:effectLst>
            <a:outerShdw blurRad="381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lvl="0" algn="ctr"/>
            <a:endParaRPr lang="en-US" sz="1100" dirty="0">
              <a:solidFill>
                <a:srgbClr val="656565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70230"/>
            <a:ext cx="1200150" cy="677732"/>
          </a:xfrm>
          <a:prstGeom prst="rect">
            <a:avLst/>
          </a:prstGeom>
        </p:spPr>
      </p:pic>
      <p:sp>
        <p:nvSpPr>
          <p:cNvPr id="8" name="Tekstvak 7"/>
          <p:cNvSpPr txBox="1"/>
          <p:nvPr userDrawn="1"/>
        </p:nvSpPr>
        <p:spPr>
          <a:xfrm>
            <a:off x="376535" y="1019187"/>
            <a:ext cx="461665" cy="420186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l-NL" dirty="0" smtClean="0"/>
              <a:t>IBP = Informatie Beveiliging &amp; Privacy</a:t>
            </a:r>
            <a:endParaRPr lang="nl-NL" dirty="0"/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624519" y="-77821"/>
            <a:ext cx="1624519" cy="710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154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Black">
    <p:bg>
      <p:bgPr>
        <a:solidFill>
          <a:schemeClr val="accent2">
            <a:lumMod val="60000"/>
            <a:lumOff val="40000"/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50" y="365125"/>
            <a:ext cx="9582150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1825625"/>
            <a:ext cx="958215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 lang="en-US" smtClean="0">
                <a:solidFill>
                  <a:srgbClr val="FCFCFC"/>
                </a:solidFill>
                <a:latin typeface="+mj-lt"/>
              </a:defRPr>
            </a:lvl3pPr>
            <a:lvl4pPr>
              <a:defRPr lang="en-US" smtClean="0">
                <a:solidFill>
                  <a:srgbClr val="FCFCFC"/>
                </a:solidFill>
                <a:latin typeface="+mj-lt"/>
              </a:defRPr>
            </a:lvl4pPr>
            <a:lvl5pPr>
              <a:defRPr lang="en-US">
                <a:solidFill>
                  <a:srgbClr val="FCFCFC"/>
                </a:solidFill>
                <a:latin typeface="+mj-lt"/>
              </a:defRPr>
            </a:lvl5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71650" y="6356350"/>
            <a:ext cx="6381750" cy="365125"/>
          </a:xfrm>
        </p:spPr>
        <p:txBody>
          <a:bodyPr vert="horz" lIns="91440" tIns="45720" rIns="91440" bIns="45720" rtlCol="0" anchor="ctr"/>
          <a:lstStyle>
            <a:lvl1pPr>
              <a:defRPr lang="en-US">
                <a:solidFill>
                  <a:schemeClr val="tx1"/>
                </a:solidFill>
              </a:defRPr>
            </a:lvl1pPr>
          </a:lstStyle>
          <a:p>
            <a:pPr algn="l"/>
            <a:r>
              <a:rPr lang="nl-NL" dirty="0" smtClean="0"/>
              <a:t>IBP LeerSaam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>
              <a:defRPr lang="en-US" smtClean="0">
                <a:solidFill>
                  <a:schemeClr val="tx1"/>
                </a:solidFill>
              </a:defRPr>
            </a:lvl1pPr>
          </a:lstStyle>
          <a:p>
            <a:fld id="{54B2B266-7584-451A-9C75-7BE4F74A4708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00150" cy="6858000"/>
          </a:xfrm>
          <a:prstGeom prst="rect">
            <a:avLst/>
          </a:prstGeom>
          <a:solidFill>
            <a:schemeClr val="bg1"/>
          </a:solidFill>
          <a:ln>
            <a:solidFill>
              <a:srgbClr val="F2F2F2"/>
            </a:solidFill>
          </a:ln>
          <a:effectLst>
            <a:outerShdw blurRad="381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 anchorCtr="0"/>
          <a:lstStyle/>
          <a:p>
            <a:pPr lvl="0" algn="ctr"/>
            <a:endParaRPr lang="en-US" sz="1100" dirty="0">
              <a:solidFill>
                <a:srgbClr val="656565"/>
              </a:solidFill>
            </a:endParaRPr>
          </a:p>
        </p:txBody>
      </p:sp>
      <p:pic>
        <p:nvPicPr>
          <p:cNvPr id="9" name="Picture 2" descr="Creative Commons Licens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3897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838200" y="7063501"/>
            <a:ext cx="8305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+mj-lt"/>
              </a:rPr>
              <a:t>This work is licensed under a </a:t>
            </a:r>
            <a:r>
              <a:rPr lang="en-US" sz="1000" b="0" i="0" u="none" strike="noStrike" dirty="0">
                <a:solidFill>
                  <a:srgbClr val="4374B7"/>
                </a:solidFill>
                <a:effectLst/>
                <a:latin typeface="+mj-lt"/>
                <a:hlinkClick r:id="rId3"/>
              </a:rPr>
              <a:t>Creative Commons Attribution-</a:t>
            </a:r>
            <a:r>
              <a:rPr lang="en-US" sz="1000" b="0" i="0" u="none" strike="noStrike" dirty="0" err="1">
                <a:solidFill>
                  <a:srgbClr val="4374B7"/>
                </a:solidFill>
                <a:effectLst/>
                <a:latin typeface="+mj-lt"/>
                <a:hlinkClick r:id="rId3"/>
              </a:rPr>
              <a:t>NonCommercial</a:t>
            </a:r>
            <a:r>
              <a:rPr lang="en-US" sz="1000" b="0" i="0" u="none" strike="noStrike" dirty="0">
                <a:solidFill>
                  <a:srgbClr val="4374B7"/>
                </a:solidFill>
                <a:effectLst/>
                <a:latin typeface="+mj-lt"/>
                <a:hlinkClick r:id="rId3"/>
              </a:rPr>
              <a:t>-</a:t>
            </a:r>
            <a:r>
              <a:rPr lang="en-US" sz="1000" b="0" i="0" u="none" strike="noStrike" dirty="0" err="1">
                <a:solidFill>
                  <a:srgbClr val="4374B7"/>
                </a:solidFill>
                <a:effectLst/>
                <a:latin typeface="+mj-lt"/>
                <a:hlinkClick r:id="rId3"/>
              </a:rPr>
              <a:t>ShareAlike</a:t>
            </a:r>
            <a:r>
              <a:rPr lang="en-US" sz="1000" b="0" i="0" u="none" strike="noStrike" dirty="0">
                <a:solidFill>
                  <a:srgbClr val="4374B7"/>
                </a:solidFill>
                <a:effectLst/>
                <a:latin typeface="+mj-lt"/>
                <a:hlinkClick r:id="rId3"/>
              </a:rPr>
              <a:t> 3.0 Unported License</a:t>
            </a:r>
            <a:r>
              <a:rPr lang="en-US" sz="1000" b="0" i="0" dirty="0">
                <a:solidFill>
                  <a:srgbClr val="000000"/>
                </a:solidFill>
                <a:effectLst/>
                <a:latin typeface="+mj-lt"/>
              </a:rPr>
              <a:t>.</a:t>
            </a:r>
            <a:endParaRPr lang="en-US" sz="1000" dirty="0">
              <a:latin typeface="+mj-lt"/>
            </a:endParaRPr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2025"/>
            <a:ext cx="1200150" cy="679450"/>
          </a:xfrm>
          <a:prstGeom prst="rect">
            <a:avLst/>
          </a:prstGeom>
        </p:spPr>
      </p:pic>
      <p:sp>
        <p:nvSpPr>
          <p:cNvPr id="8" name="Tekstvak 7"/>
          <p:cNvSpPr txBox="1"/>
          <p:nvPr userDrawn="1"/>
        </p:nvSpPr>
        <p:spPr>
          <a:xfrm>
            <a:off x="376535" y="710119"/>
            <a:ext cx="461665" cy="48856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l-NL" dirty="0" smtClean="0"/>
              <a:t>IBP = informatie beveiliging &amp; privacy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1014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D4EA-9853-498E-8210-5D463BD599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1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D4EA-9853-498E-8210-5D463BD599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99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D4EA-9853-498E-8210-5D463BD599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356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D4EA-9853-498E-8210-5D463BD599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485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D4EA-9853-498E-8210-5D463BD599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868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IBP </a:t>
            </a:r>
            <a:r>
              <a:rPr lang="en-US" dirty="0" err="1" smtClean="0"/>
              <a:t>LeerSaam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8D4EA-9853-498E-8210-5D463BD59991}" type="slidenum">
              <a:rPr lang="en-US" smtClean="0"/>
              <a:t>‹nr.›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1688237" y="-20371"/>
            <a:ext cx="1688237" cy="601820"/>
            <a:chOff x="-1725897" y="263"/>
            <a:chExt cx="1688237" cy="601820"/>
          </a:xfrm>
        </p:grpSpPr>
        <p:sp>
          <p:nvSpPr>
            <p:cNvPr id="8" name="TextBox 4"/>
            <p:cNvSpPr txBox="1"/>
            <p:nvPr userDrawn="1"/>
          </p:nvSpPr>
          <p:spPr>
            <a:xfrm>
              <a:off x="-1725897" y="263"/>
              <a:ext cx="3465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/>
                <a:t>By: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7"/>
            <a:stretch>
              <a:fillRect/>
            </a:stretch>
          </p:blipFill>
          <p:spPr>
            <a:xfrm>
              <a:off x="-1635307" y="246222"/>
              <a:ext cx="1517814" cy="16864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 userDrawn="1"/>
          </p:nvSpPr>
          <p:spPr>
            <a:xfrm>
              <a:off x="-478806" y="355862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/>
                <a:t>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6669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89&amp;v=wVqnXdTvs1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ersaam-ettenleur.nl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mode.nl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INFORMATIEBEVEILIGING </a:t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EN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pRIVACY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(IBP)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92D050"/>
                </a:solidFill>
              </a:rPr>
              <a:t>Stichting </a:t>
            </a:r>
            <a:r>
              <a:rPr lang="en-US" dirty="0" err="1" smtClean="0">
                <a:solidFill>
                  <a:srgbClr val="92D050"/>
                </a:solidFill>
              </a:rPr>
              <a:t>LeerSaam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bereiden we ons voor op de AVG ingaande op 25 mei 2018?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711" y="4429919"/>
            <a:ext cx="2478757" cy="1403317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8832715" y="5671226"/>
            <a:ext cx="1556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Op basis van:</a:t>
            </a:r>
          </a:p>
          <a:p>
            <a:r>
              <a:rPr lang="nl-NL" sz="1000" dirty="0" smtClean="0"/>
              <a:t>Borgesiusstichting</a:t>
            </a:r>
          </a:p>
          <a:p>
            <a:r>
              <a:rPr lang="nl-NL" sz="1000" dirty="0" smtClean="0"/>
              <a:t>M. Reuvers</a:t>
            </a:r>
          </a:p>
          <a:p>
            <a:endParaRPr lang="nl-NL" sz="1000" dirty="0"/>
          </a:p>
        </p:txBody>
      </p:sp>
      <p:sp>
        <p:nvSpPr>
          <p:cNvPr id="3" name="Tekstvak 2"/>
          <p:cNvSpPr txBox="1"/>
          <p:nvPr/>
        </p:nvSpPr>
        <p:spPr>
          <a:xfrm>
            <a:off x="8706255" y="496111"/>
            <a:ext cx="19111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Toestemming voor gebruik foto’s</a:t>
            </a:r>
          </a:p>
          <a:p>
            <a:r>
              <a:rPr lang="nl-NL" sz="1000" dirty="0" smtClean="0"/>
              <a:t>OBS De Springplank</a:t>
            </a:r>
          </a:p>
          <a:p>
            <a:r>
              <a:rPr lang="nl-NL" sz="1000" dirty="0" smtClean="0"/>
              <a:t>Etten-Leur</a:t>
            </a:r>
            <a:endParaRPr lang="nl-NL" sz="1000" dirty="0"/>
          </a:p>
        </p:txBody>
      </p:sp>
      <p:pic>
        <p:nvPicPr>
          <p:cNvPr id="8" name="Afbeelding 7">
            <a:extLst>
              <a:ext uri="{FF2B5EF4-FFF2-40B4-BE49-F238E27FC236}">
                <a16:creationId xmlns="" xmlns:a16="http://schemas.microsoft.com/office/drawing/2014/main" id="{A1E1144F-CF61-4B99-8201-8C3352A962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715" y="6242325"/>
            <a:ext cx="1495738" cy="45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48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50" y="365125"/>
            <a:ext cx="9678944" cy="1325563"/>
          </a:xfrm>
        </p:spPr>
        <p:txBody>
          <a:bodyPr/>
          <a:lstStyle/>
          <a:p>
            <a:r>
              <a:rPr lang="nl-NL" dirty="0" smtClean="0"/>
              <a:t>Wat betekent dit voor mijn onderwijspraktijk?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49" y="5281695"/>
            <a:ext cx="9678945" cy="10746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Gebruik geen prive-devices (tablets/smartphones) voor schooldoeleinden. Foto’s van leerlingen en apps naar software horen niet op je prive-apparaten. </a:t>
            </a:r>
            <a:endParaRPr lang="nl-NL" sz="2400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10</a:t>
            </a:fld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98671" y="1236798"/>
            <a:ext cx="3327493" cy="443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85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50" y="365125"/>
            <a:ext cx="9678944" cy="1325563"/>
          </a:xfrm>
        </p:spPr>
        <p:txBody>
          <a:bodyPr/>
          <a:lstStyle/>
          <a:p>
            <a:r>
              <a:rPr lang="nl-NL" dirty="0" smtClean="0"/>
              <a:t>Wat betekent dit voor mijn onderwijspraktijk?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49" y="5281695"/>
            <a:ext cx="9678945" cy="107465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Toch foto’s maken of apps gebruiken? 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Beveilig je device dan voldoende, met een pincode, wachtwoord of vingerafdruk-herkenning</a:t>
            </a:r>
            <a:r>
              <a:rPr lang="nl-NL" sz="2000" dirty="0" smtClean="0"/>
              <a:t>.</a:t>
            </a:r>
            <a:endParaRPr lang="nl-NL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11</a:t>
            </a:fld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863" y="1764648"/>
            <a:ext cx="4438273" cy="332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1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50" y="365125"/>
            <a:ext cx="9719624" cy="1325563"/>
          </a:xfrm>
        </p:spPr>
        <p:txBody>
          <a:bodyPr/>
          <a:lstStyle/>
          <a:p>
            <a:r>
              <a:rPr lang="nl-NL" dirty="0" smtClean="0"/>
              <a:t>Wat betekent dit voor mijn onderwijspraktijk?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1865624"/>
            <a:ext cx="9582150" cy="43292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Op alle scholen: Na 10 minuten inactief gebruik wordt je computer (en digitaal bord) automatisch vergrendeld. </a:t>
            </a:r>
          </a:p>
          <a:p>
            <a:endParaRPr lang="nl-NL" sz="1400" dirty="0" smtClean="0"/>
          </a:p>
          <a:p>
            <a:endParaRPr lang="nl-NL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12</a:t>
            </a:fld>
            <a:endParaRPr lang="en-US"/>
          </a:p>
        </p:txBody>
      </p:sp>
      <p:pic>
        <p:nvPicPr>
          <p:cNvPr id="8194" name="Picture 2" descr="Afbeeldingsresultaat voor aanmeldscherm windows 10">
            <a:extLst>
              <a:ext uri="{FF2B5EF4-FFF2-40B4-BE49-F238E27FC236}">
                <a16:creationId xmlns="" xmlns:a16="http://schemas.microsoft.com/office/drawing/2014/main" id="{1786F02C-E522-42E6-98F1-E90D043B5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812" y="1938337"/>
            <a:ext cx="5457825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42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1865624"/>
            <a:ext cx="9582150" cy="43292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Adreslijsten worden niet langer verspreid onder ouders van de school. Ook niet digitaal; ouders hebben te allen tijde zelf de keuze of zij hun contactgegevens delen met andere ouders.</a:t>
            </a:r>
          </a:p>
          <a:p>
            <a:endParaRPr lang="en-US" sz="1400" dirty="0"/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13</a:t>
            </a:fld>
            <a:endParaRPr lang="en-US"/>
          </a:p>
        </p:txBody>
      </p:sp>
      <p:pic>
        <p:nvPicPr>
          <p:cNvPr id="15362" name="Picture 2" descr="Afbeeldingsresultaat voor adreslijst">
            <a:extLst>
              <a:ext uri="{FF2B5EF4-FFF2-40B4-BE49-F238E27FC236}">
                <a16:creationId xmlns="" xmlns:a16="http://schemas.microsoft.com/office/drawing/2014/main" id="{69EB2739-F8E0-4672-A38B-4BAEC7A8D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062" y="1594319"/>
            <a:ext cx="4833809" cy="366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8903B93-CF6C-447C-96A8-2D9E8720B96E}"/>
              </a:ext>
            </a:extLst>
          </p:cNvPr>
          <p:cNvSpPr txBox="1">
            <a:spLocks/>
          </p:cNvSpPr>
          <p:nvPr/>
        </p:nvSpPr>
        <p:spPr>
          <a:xfrm>
            <a:off x="1919247" y="289561"/>
            <a:ext cx="97196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>
                <a:solidFill>
                  <a:srgbClr val="232323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nl-NL" dirty="0"/>
              <a:t>Wat betekent dit voor mijn onderwijspraktijk?</a:t>
            </a:r>
          </a:p>
        </p:txBody>
      </p:sp>
    </p:spTree>
    <p:extLst>
      <p:ext uri="{BB962C8B-B14F-4D97-AF65-F5344CB8AC3E}">
        <p14:creationId xmlns:p14="http://schemas.microsoft.com/office/powerpoint/2010/main" val="160568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2974137"/>
            <a:ext cx="9582150" cy="35647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En over adreslijsten gesproken: hang ze ook niet zichtbaar op in de klas. 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Ook horen ze niet in de klassenmap!</a:t>
            </a:r>
            <a:endParaRPr lang="nl-NL" sz="1800" dirty="0" smtClean="0">
              <a:solidFill>
                <a:srgbClr val="0070C0"/>
              </a:solidFill>
            </a:endParaRPr>
          </a:p>
          <a:p>
            <a:endParaRPr lang="en-US" sz="1800" dirty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14</a:t>
            </a:fld>
            <a:endParaRPr lang="en-US"/>
          </a:p>
        </p:txBody>
      </p:sp>
      <p:pic>
        <p:nvPicPr>
          <p:cNvPr id="15362" name="Picture 2" descr="Afbeeldingsresultaat voor adreslijst">
            <a:extLst>
              <a:ext uri="{FF2B5EF4-FFF2-40B4-BE49-F238E27FC236}">
                <a16:creationId xmlns="" xmlns:a16="http://schemas.microsoft.com/office/drawing/2014/main" id="{69EB2739-F8E0-4672-A38B-4BAEC7A8D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0137">
            <a:off x="3890062" y="1594319"/>
            <a:ext cx="4833809" cy="366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8903B93-CF6C-447C-96A8-2D9E8720B96E}"/>
              </a:ext>
            </a:extLst>
          </p:cNvPr>
          <p:cNvSpPr txBox="1">
            <a:spLocks/>
          </p:cNvSpPr>
          <p:nvPr/>
        </p:nvSpPr>
        <p:spPr>
          <a:xfrm>
            <a:off x="1919247" y="289561"/>
            <a:ext cx="97196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>
                <a:solidFill>
                  <a:srgbClr val="232323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nl-NL" dirty="0"/>
              <a:t>Wat betekent dit voor mijn onderwijspraktijk?</a:t>
            </a:r>
          </a:p>
        </p:txBody>
      </p:sp>
    </p:spTree>
    <p:extLst>
      <p:ext uri="{BB962C8B-B14F-4D97-AF65-F5344CB8AC3E}">
        <p14:creationId xmlns:p14="http://schemas.microsoft.com/office/powerpoint/2010/main" val="311924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2974137"/>
            <a:ext cx="9582150" cy="35647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Communiceren met ouders doe je als onderwijsprofessional: </a:t>
            </a:r>
            <a:r>
              <a:rPr lang="nl-NL" sz="2400" dirty="0" err="1" smtClean="0">
                <a:solidFill>
                  <a:srgbClr val="0070C0"/>
                </a:solidFill>
              </a:rPr>
              <a:t>Whatsapp</a:t>
            </a:r>
            <a:r>
              <a:rPr lang="nl-NL" sz="2400" dirty="0" smtClean="0">
                <a:solidFill>
                  <a:srgbClr val="0070C0"/>
                </a:solidFill>
              </a:rPr>
              <a:t>-groepen en Facebook-connecties vallen daar niet onder.</a:t>
            </a:r>
          </a:p>
          <a:p>
            <a:endParaRPr lang="en-US" sz="1800" dirty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15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8903B93-CF6C-447C-96A8-2D9E8720B96E}"/>
              </a:ext>
            </a:extLst>
          </p:cNvPr>
          <p:cNvSpPr txBox="1">
            <a:spLocks/>
          </p:cNvSpPr>
          <p:nvPr/>
        </p:nvSpPr>
        <p:spPr>
          <a:xfrm>
            <a:off x="1919247" y="289561"/>
            <a:ext cx="97196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>
                <a:solidFill>
                  <a:srgbClr val="232323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nl-NL" dirty="0"/>
              <a:t>Wat betekent dit voor mijn onderwijspraktijk?</a:t>
            </a:r>
          </a:p>
        </p:txBody>
      </p:sp>
      <p:pic>
        <p:nvPicPr>
          <p:cNvPr id="9" name="Picture 8" descr="Gerelateerde afbeelding">
            <a:extLst>
              <a:ext uri="{FF2B5EF4-FFF2-40B4-BE49-F238E27FC236}">
                <a16:creationId xmlns="" xmlns:a16="http://schemas.microsoft.com/office/drawing/2014/main" id="{40572D46-4C99-47FC-B39A-7DC07EBC5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782" y="2151619"/>
            <a:ext cx="6054436" cy="255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89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l="23777" t="17163" r="25798" b="8936"/>
          <a:stretch/>
        </p:blipFill>
        <p:spPr>
          <a:xfrm rot="20706134">
            <a:off x="3573922" y="1372801"/>
            <a:ext cx="4533090" cy="37369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50" y="365125"/>
            <a:ext cx="9898734" cy="1325563"/>
          </a:xfrm>
        </p:spPr>
        <p:txBody>
          <a:bodyPr/>
          <a:lstStyle/>
          <a:p>
            <a:r>
              <a:rPr lang="en-US" dirty="0"/>
              <a:t>Wat </a:t>
            </a:r>
            <a:r>
              <a:rPr lang="en-US" dirty="0" err="1"/>
              <a:t>betekent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mijn</a:t>
            </a:r>
            <a:r>
              <a:rPr lang="en-US" dirty="0"/>
              <a:t> </a:t>
            </a:r>
            <a:r>
              <a:rPr lang="en-US" dirty="0" err="1"/>
              <a:t>onderwijspraktijk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1865624"/>
            <a:ext cx="9582150" cy="432922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nl-NL" sz="1800" dirty="0" smtClean="0">
                <a:solidFill>
                  <a:srgbClr val="0070C0"/>
                </a:solidFill>
              </a:rPr>
              <a:t>Documenten waarin namen van personen zijn genoemd, worden niet openbaar gepubliceerd zonder toestemming van die genoemde personen.</a:t>
            </a:r>
            <a:endParaRPr lang="en-US" sz="1400" dirty="0"/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16</a:t>
            </a:fld>
            <a:endParaRPr lang="en-US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="" xmlns:a16="http://schemas.microsoft.com/office/drawing/2014/main" id="{C8A5E681-F846-41C1-AA84-D3169BEBE9BA}"/>
              </a:ext>
            </a:extLst>
          </p:cNvPr>
          <p:cNvCxnSpPr/>
          <p:nvPr/>
        </p:nvCxnSpPr>
        <p:spPr>
          <a:xfrm flipV="1">
            <a:off x="3435822" y="1865624"/>
            <a:ext cx="4093023" cy="86903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="" xmlns:a16="http://schemas.microsoft.com/office/drawing/2014/main" id="{56E64F2D-9E5B-4DDE-B1C1-EC403073FB68}"/>
              </a:ext>
            </a:extLst>
          </p:cNvPr>
          <p:cNvCxnSpPr>
            <a:cxnSpLocks/>
          </p:cNvCxnSpPr>
          <p:nvPr/>
        </p:nvCxnSpPr>
        <p:spPr>
          <a:xfrm>
            <a:off x="7528845" y="1852185"/>
            <a:ext cx="624555" cy="33553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="" xmlns:a16="http://schemas.microsoft.com/office/drawing/2014/main" id="{DD57E82B-ED1E-477B-B56A-C97FC1A68790}"/>
              </a:ext>
            </a:extLst>
          </p:cNvPr>
          <p:cNvCxnSpPr>
            <a:cxnSpLocks/>
          </p:cNvCxnSpPr>
          <p:nvPr/>
        </p:nvCxnSpPr>
        <p:spPr>
          <a:xfrm>
            <a:off x="8067230" y="2187723"/>
            <a:ext cx="443968" cy="210708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18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50" y="365125"/>
            <a:ext cx="9898734" cy="1325563"/>
          </a:xfrm>
        </p:spPr>
        <p:txBody>
          <a:bodyPr/>
          <a:lstStyle/>
          <a:p>
            <a:r>
              <a:rPr lang="nl-NL" dirty="0" smtClean="0"/>
              <a:t>Wat betekent dit voor mijn onderwijspraktijk?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1865624"/>
            <a:ext cx="9582150" cy="43292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Je communiceert geen leerlinggegevens aan derden zonder toestemming van ouders. Instanties mogen alleen vragen om leerlinggegevens als zij die kunnen opvragen via OSO</a:t>
            </a:r>
            <a:r>
              <a:rPr lang="en-US" sz="2000" dirty="0" smtClean="0"/>
              <a:t>.</a:t>
            </a:r>
            <a:endParaRPr lang="en-US" sz="1600" dirty="0"/>
          </a:p>
          <a:p>
            <a:endParaRPr lang="en-US" sz="1400" dirty="0"/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17</a:t>
            </a:fld>
            <a:endParaRPr lang="en-US"/>
          </a:p>
        </p:txBody>
      </p:sp>
      <p:cxnSp>
        <p:nvCxnSpPr>
          <p:cNvPr id="15" name="Rechte verbindingslijn 14">
            <a:extLst>
              <a:ext uri="{FF2B5EF4-FFF2-40B4-BE49-F238E27FC236}">
                <a16:creationId xmlns="" xmlns:a16="http://schemas.microsoft.com/office/drawing/2014/main" id="{56E64F2D-9E5B-4DDE-B1C1-EC403073FB68}"/>
              </a:ext>
            </a:extLst>
          </p:cNvPr>
          <p:cNvCxnSpPr>
            <a:cxnSpLocks/>
          </p:cNvCxnSpPr>
          <p:nvPr/>
        </p:nvCxnSpPr>
        <p:spPr>
          <a:xfrm>
            <a:off x="7528845" y="1852185"/>
            <a:ext cx="624555" cy="33553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Afbeeldingsresultaat voor file transfer">
            <a:extLst>
              <a:ext uri="{FF2B5EF4-FFF2-40B4-BE49-F238E27FC236}">
                <a16:creationId xmlns="" xmlns:a16="http://schemas.microsoft.com/office/drawing/2014/main" id="{13CB3C7D-A1ED-49AC-B04E-9A7721C8B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8" y="1905000"/>
            <a:ext cx="511492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37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50" y="365125"/>
            <a:ext cx="9898734" cy="1325563"/>
          </a:xfrm>
        </p:spPr>
        <p:txBody>
          <a:bodyPr/>
          <a:lstStyle/>
          <a:p>
            <a:r>
              <a:rPr lang="nl-NL" dirty="0" smtClean="0"/>
              <a:t>Wat betekent dit voor mijn onderwijspraktijk?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1865624"/>
            <a:ext cx="9582150" cy="43292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Plaats vooral geen foto’s waar leerlingen op staan op je persoonlijke sociale media.</a:t>
            </a:r>
            <a:endParaRPr lang="nl-NL" sz="1800" dirty="0" smtClean="0">
              <a:solidFill>
                <a:srgbClr val="0070C0"/>
              </a:solidFill>
            </a:endParaRPr>
          </a:p>
          <a:p>
            <a:endParaRPr lang="nl-NL" sz="1600" dirty="0" smtClean="0"/>
          </a:p>
          <a:p>
            <a:endParaRPr lang="nl-NL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18</a:t>
            </a:fld>
            <a:endParaRPr lang="en-US"/>
          </a:p>
        </p:txBody>
      </p:sp>
      <p:cxnSp>
        <p:nvCxnSpPr>
          <p:cNvPr id="15" name="Rechte verbindingslijn 14">
            <a:extLst>
              <a:ext uri="{FF2B5EF4-FFF2-40B4-BE49-F238E27FC236}">
                <a16:creationId xmlns="" xmlns:a16="http://schemas.microsoft.com/office/drawing/2014/main" id="{56E64F2D-9E5B-4DDE-B1C1-EC403073FB68}"/>
              </a:ext>
            </a:extLst>
          </p:cNvPr>
          <p:cNvCxnSpPr>
            <a:cxnSpLocks/>
          </p:cNvCxnSpPr>
          <p:nvPr/>
        </p:nvCxnSpPr>
        <p:spPr>
          <a:xfrm>
            <a:off x="7528845" y="1852185"/>
            <a:ext cx="624555" cy="33553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ep 8">
            <a:extLst>
              <a:ext uri="{FF2B5EF4-FFF2-40B4-BE49-F238E27FC236}">
                <a16:creationId xmlns="" xmlns:a16="http://schemas.microsoft.com/office/drawing/2014/main" id="{ED2E6863-2B3A-4857-BB0A-DB31F5FCDB04}"/>
              </a:ext>
            </a:extLst>
          </p:cNvPr>
          <p:cNvGrpSpPr/>
          <p:nvPr/>
        </p:nvGrpSpPr>
        <p:grpSpPr>
          <a:xfrm>
            <a:off x="4472240" y="1416960"/>
            <a:ext cx="3247520" cy="3739501"/>
            <a:chOff x="4755837" y="1445241"/>
            <a:chExt cx="2680326" cy="3079625"/>
          </a:xfrm>
        </p:grpSpPr>
        <p:pic>
          <p:nvPicPr>
            <p:cNvPr id="4" name="Afbeelding 3">
              <a:extLst>
                <a:ext uri="{FF2B5EF4-FFF2-40B4-BE49-F238E27FC236}">
                  <a16:creationId xmlns="" xmlns:a16="http://schemas.microsoft.com/office/drawing/2014/main" id="{2AEABD61-E3FA-489F-BB35-249E7C37B1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55837" y="1445241"/>
              <a:ext cx="2680326" cy="3079625"/>
            </a:xfrm>
            <a:prstGeom prst="rect">
              <a:avLst/>
            </a:prstGeom>
          </p:spPr>
        </p:pic>
        <p:pic>
          <p:nvPicPr>
            <p:cNvPr id="8" name="Afbeelding 7">
              <a:extLst>
                <a:ext uri="{FF2B5EF4-FFF2-40B4-BE49-F238E27FC236}">
                  <a16:creationId xmlns="" xmlns:a16="http://schemas.microsoft.com/office/drawing/2014/main" id="{8BF3F457-9BB6-43A8-9B20-F9F036244F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85" t="24536" r="19834"/>
            <a:stretch/>
          </p:blipFill>
          <p:spPr>
            <a:xfrm>
              <a:off x="4799358" y="1912216"/>
              <a:ext cx="2593649" cy="2405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754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49" y="365125"/>
            <a:ext cx="9757331" cy="1325563"/>
          </a:xfrm>
        </p:spPr>
        <p:txBody>
          <a:bodyPr/>
          <a:lstStyle/>
          <a:p>
            <a:r>
              <a:rPr lang="nl-NL" dirty="0" smtClean="0"/>
              <a:t>Wat betekent dit voor mijn onderwijspraktijk?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1865624"/>
            <a:ext cx="9582150" cy="432922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Wachtwoorden hebben minstens 8 tekens, waarvan 1 cijfer, een hoofdletter en een kleine letter.</a:t>
            </a:r>
            <a:endParaRPr lang="nl-NL" sz="1800" dirty="0" smtClean="0">
              <a:solidFill>
                <a:srgbClr val="0070C0"/>
              </a:solidFill>
            </a:endParaRPr>
          </a:p>
          <a:p>
            <a:endParaRPr lang="nl-NL" sz="1400" dirty="0" smtClean="0"/>
          </a:p>
          <a:p>
            <a:endParaRPr lang="nl-NL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19</a:t>
            </a:fld>
            <a:endParaRPr lang="en-US"/>
          </a:p>
        </p:txBody>
      </p:sp>
      <p:pic>
        <p:nvPicPr>
          <p:cNvPr id="4098" name="Picture 2" descr="Afbeeldingsresultaat voor wachtwoord">
            <a:extLst>
              <a:ext uri="{FF2B5EF4-FFF2-40B4-BE49-F238E27FC236}">
                <a16:creationId xmlns="" xmlns:a16="http://schemas.microsoft.com/office/drawing/2014/main" id="{B6D28299-B288-4198-890A-4402DD659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829" y="1573750"/>
            <a:ext cx="5575600" cy="371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65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Waarom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 we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alweer</a:t>
            </a:r>
            <a:r>
              <a:rPr lang="en-US" dirty="0"/>
              <a:t>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2</a:t>
            </a:fld>
            <a:endParaRPr lang="en-US"/>
          </a:p>
        </p:txBody>
      </p:sp>
      <p:pic>
        <p:nvPicPr>
          <p:cNvPr id="8" name="Afbeelding 7">
            <a:hlinkClick r:id="rId3"/>
            <a:extLst>
              <a:ext uri="{FF2B5EF4-FFF2-40B4-BE49-F238E27FC236}">
                <a16:creationId xmlns:a16="http://schemas.microsoft.com/office/drawing/2014/main" xmlns="" id="{6A68CCA2-ABE5-4EE7-8463-F2277BA18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3351" y="1633538"/>
            <a:ext cx="8096250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65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49" y="365125"/>
            <a:ext cx="9747905" cy="1325563"/>
          </a:xfrm>
        </p:spPr>
        <p:txBody>
          <a:bodyPr/>
          <a:lstStyle/>
          <a:p>
            <a:r>
              <a:rPr lang="nl-NL" dirty="0" smtClean="0"/>
              <a:t>Wat betekent dit voor mijn onderwijspraktijk?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1865624"/>
            <a:ext cx="9582150" cy="432922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Bewaar je wachtwoorden op een afgeschermde plaats en schrijf ze niet in je agenda of klassenmap.</a:t>
            </a:r>
          </a:p>
          <a:p>
            <a:endParaRPr lang="en-US" sz="1600" dirty="0"/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20</a:t>
            </a:fld>
            <a:endParaRPr lang="en-US"/>
          </a:p>
        </p:txBody>
      </p:sp>
      <p:pic>
        <p:nvPicPr>
          <p:cNvPr id="3074" name="Picture 2" descr="Afbeeldingsresultaat voor post it wachtwoord">
            <a:extLst>
              <a:ext uri="{FF2B5EF4-FFF2-40B4-BE49-F238E27FC236}">
                <a16:creationId xmlns="" xmlns:a16="http://schemas.microsoft.com/office/drawing/2014/main" id="{A6114ABD-762E-4F82-8C88-479622982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686" y="1704127"/>
            <a:ext cx="5041557" cy="345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37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49" y="365125"/>
            <a:ext cx="9747905" cy="1325563"/>
          </a:xfrm>
        </p:spPr>
        <p:txBody>
          <a:bodyPr/>
          <a:lstStyle/>
          <a:p>
            <a:r>
              <a:rPr lang="nl-NL" dirty="0" smtClean="0"/>
              <a:t>Wat betekent dit voor mijn onderwijspraktijk?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2394" y="4154954"/>
            <a:ext cx="5565396" cy="151840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Papieren </a:t>
            </a:r>
            <a:r>
              <a:rPr lang="nl-NL" sz="2400" dirty="0" smtClean="0">
                <a:solidFill>
                  <a:srgbClr val="0070C0"/>
                </a:solidFill>
              </a:rPr>
              <a:t>(leerling)dossiers worden in af te sluiten kasten </a:t>
            </a:r>
            <a:r>
              <a:rPr lang="nl-NL" sz="2400" dirty="0" smtClean="0">
                <a:solidFill>
                  <a:srgbClr val="0070C0"/>
                </a:solidFill>
              </a:rPr>
              <a:t>bewaard.</a:t>
            </a:r>
            <a:endParaRPr lang="nl-NL" sz="2400" dirty="0" smtClean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21</a:t>
            </a:fld>
            <a:endParaRPr lang="en-US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231" y="1690688"/>
            <a:ext cx="3696399" cy="4928532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flipH="1">
            <a:off x="5108895" y="1912690"/>
            <a:ext cx="2189527" cy="276837"/>
          </a:xfrm>
          <a:prstGeom prst="straightConnector1">
            <a:avLst/>
          </a:prstGeom>
          <a:ln w="793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00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moet je als school doen?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5170803"/>
            <a:ext cx="9582150" cy="860245"/>
          </a:xfrm>
        </p:spPr>
        <p:txBody>
          <a:bodyPr>
            <a:normAutofit/>
          </a:bodyPr>
          <a:lstStyle/>
          <a:p>
            <a:pPr lvl="0"/>
            <a:r>
              <a:rPr lang="nl-NL" dirty="0" smtClean="0"/>
              <a:t>Ouders jaarlijks wijzen op het feit dat ze toestemming voor plaatsen van foto’s kunnen intrekken of herzien.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0E53-5A62-4AB4-B6E6-D94C650F39AE}" type="slidenum">
              <a:rPr lang="en-US" smtClean="0">
                <a:solidFill>
                  <a:schemeClr val="tx1"/>
                </a:solidFill>
              </a:rPr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675" y="1898920"/>
            <a:ext cx="9382125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9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moet je als school doen?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4733058"/>
            <a:ext cx="9582150" cy="860245"/>
          </a:xfrm>
        </p:spPr>
        <p:txBody>
          <a:bodyPr>
            <a:normAutofit/>
          </a:bodyPr>
          <a:lstStyle/>
          <a:p>
            <a:pPr lvl="0"/>
            <a:r>
              <a:rPr lang="nl-NL" dirty="0" smtClean="0"/>
              <a:t>Een kopje ‘Privacy’ toevoegen aan je schoolwebsite waar je een op stichtingsniveau vastgestelde tekst plaatst.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23</a:t>
            </a:fld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l="21063" t="7093" r="22128" b="47518"/>
          <a:stretch/>
        </p:blipFill>
        <p:spPr>
          <a:xfrm>
            <a:off x="2772383" y="1305549"/>
            <a:ext cx="6926094" cy="311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79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moet je als school doen?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5316717"/>
            <a:ext cx="9582150" cy="860245"/>
          </a:xfrm>
        </p:spPr>
        <p:txBody>
          <a:bodyPr>
            <a:normAutofit/>
          </a:bodyPr>
          <a:lstStyle/>
          <a:p>
            <a:pPr lvl="0"/>
            <a:r>
              <a:rPr lang="nl-NL" dirty="0" smtClean="0"/>
              <a:t>Bij een vermoeden van het feit dat leerlinggegevens in verkeerde handen zijn gevallen: melden bij het bestuur.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24</a:t>
            </a:fld>
            <a:endParaRPr lang="en-US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xmlns="" id="{C65A4112-3466-4A57-956C-0BDD24DF46D2}"/>
              </a:ext>
            </a:extLst>
          </p:cNvPr>
          <p:cNvSpPr/>
          <p:nvPr/>
        </p:nvSpPr>
        <p:spPr>
          <a:xfrm>
            <a:off x="156519" y="5725297"/>
            <a:ext cx="889686" cy="9961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oelichting met afgeronde rechthoek 7"/>
          <p:cNvSpPr/>
          <p:nvPr/>
        </p:nvSpPr>
        <p:spPr>
          <a:xfrm>
            <a:off x="8180962" y="3258766"/>
            <a:ext cx="2636195" cy="1332689"/>
          </a:xfrm>
          <a:prstGeom prst="wedgeRoundRectCallout">
            <a:avLst>
              <a:gd name="adj1" fmla="val -224154"/>
              <a:gd name="adj2" fmla="val 1362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Verkeerd geadresseerde mail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286" y="1964986"/>
            <a:ext cx="3717608" cy="240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7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moet je als school doen?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5316717"/>
            <a:ext cx="9582150" cy="860245"/>
          </a:xfrm>
        </p:spPr>
        <p:txBody>
          <a:bodyPr>
            <a:normAutofit fontScale="92500"/>
          </a:bodyPr>
          <a:lstStyle/>
          <a:p>
            <a:pPr lvl="0"/>
            <a:r>
              <a:rPr lang="nl-NL" dirty="0" smtClean="0"/>
              <a:t>Protocol informeren van medewerkers die op school komen werken en zeker protocol voor medewerkers ook die de school verlaten.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25</a:t>
            </a:fld>
            <a:endParaRPr lang="en-US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762" y="2124075"/>
            <a:ext cx="6086475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2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moet je als school doen?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5340545"/>
            <a:ext cx="9582150" cy="860245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nl-NL" dirty="0" err="1" smtClean="0"/>
              <a:t>PC’s</a:t>
            </a:r>
            <a:r>
              <a:rPr lang="nl-NL" dirty="0" smtClean="0"/>
              <a:t>, Printers en kopieerapparaten of beveiligen met een </a:t>
            </a:r>
            <a:r>
              <a:rPr lang="nl-NL" dirty="0" smtClean="0">
                <a:solidFill>
                  <a:srgbClr val="FF0000"/>
                </a:solidFill>
              </a:rPr>
              <a:t>wachtwoord</a:t>
            </a:r>
            <a:r>
              <a:rPr lang="nl-NL" dirty="0" smtClean="0"/>
              <a:t> of </a:t>
            </a:r>
            <a:r>
              <a:rPr lang="nl-NL" dirty="0" smtClean="0">
                <a:solidFill>
                  <a:srgbClr val="FF0000"/>
                </a:solidFill>
              </a:rPr>
              <a:t>toegangscode</a:t>
            </a:r>
            <a:r>
              <a:rPr lang="nl-NL" dirty="0" smtClean="0"/>
              <a:t>, zodat gevoelige gegevens niet in de printlade kunnen blijven liggen.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26</a:t>
            </a:fld>
            <a:endParaRPr lang="en-US"/>
          </a:p>
        </p:txBody>
      </p:sp>
      <p:sp>
        <p:nvSpPr>
          <p:cNvPr id="10" name="Toelichting met afgeronde rechthoek 9"/>
          <p:cNvSpPr/>
          <p:nvPr/>
        </p:nvSpPr>
        <p:spPr>
          <a:xfrm>
            <a:off x="9494196" y="2464907"/>
            <a:ext cx="2062264" cy="2062264"/>
          </a:xfrm>
          <a:prstGeom prst="wedgeRoundRectCallout">
            <a:avLst>
              <a:gd name="adj1" fmla="val -41588"/>
              <a:gd name="adj2" fmla="val 837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En die niet doorgeven aan “derden”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016" y="1781964"/>
            <a:ext cx="2292890" cy="305718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0" t="10213" r="19751" b="37446"/>
          <a:stretch/>
        </p:blipFill>
        <p:spPr>
          <a:xfrm>
            <a:off x="2948697" y="2192082"/>
            <a:ext cx="2819805" cy="2136567"/>
          </a:xfrm>
          <a:prstGeom prst="rect">
            <a:avLst/>
          </a:prstGeom>
        </p:spPr>
      </p:pic>
      <p:cxnSp>
        <p:nvCxnSpPr>
          <p:cNvPr id="9" name="Rechte verbindingslijn met pijl 8"/>
          <p:cNvCxnSpPr/>
          <p:nvPr/>
        </p:nvCxnSpPr>
        <p:spPr>
          <a:xfrm flipH="1" flipV="1">
            <a:off x="7464154" y="3496040"/>
            <a:ext cx="1611752" cy="1844505"/>
          </a:xfrm>
          <a:prstGeom prst="straightConnector1">
            <a:avLst/>
          </a:prstGeom>
          <a:ln w="952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21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moet je als school doen?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50" y="5316717"/>
            <a:ext cx="9582150" cy="860245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nl-NL" dirty="0" smtClean="0"/>
              <a:t>Elke medewerker tekent een privacyverklaring, waarmee je aangeeft bewust en zorgvuldig met privacygevoelige gegevens om te gaan en “lekken” tijdig meldt.</a:t>
            </a:r>
          </a:p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27</a:t>
            </a:fld>
            <a:endParaRPr lang="en-US"/>
          </a:p>
        </p:txBody>
      </p:sp>
      <p:pic>
        <p:nvPicPr>
          <p:cNvPr id="1026" name="Picture 2" descr="Afbeeldingsresultaat voor handtekening zetten">
            <a:extLst>
              <a:ext uri="{FF2B5EF4-FFF2-40B4-BE49-F238E27FC236}">
                <a16:creationId xmlns:a16="http://schemas.microsoft.com/office/drawing/2014/main" xmlns="" id="{6527C8B7-B082-4F2C-9195-6FB2C6306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99" y="2180891"/>
            <a:ext cx="5870452" cy="249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72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Afspraken op stichtingsniveau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Het beleid van de stichting is te allen tijde leidend.</a:t>
            </a:r>
          </a:p>
          <a:p>
            <a:pPr lvl="0"/>
            <a:endParaRPr lang="nl-NL" dirty="0" smtClean="0"/>
          </a:p>
          <a:p>
            <a:pPr lvl="0"/>
            <a:r>
              <a:rPr lang="nl-NL" dirty="0" smtClean="0"/>
              <a:t>Vanaf de schoolwebsite wordt altijd (ook) verwezen naar het beleid zoals gepubliceerd op </a:t>
            </a:r>
            <a:r>
              <a:rPr lang="nl-NL" dirty="0" smtClean="0">
                <a:hlinkClick r:id="rId3"/>
              </a:rPr>
              <a:t>www.leersaam-ettenleur.nl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4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 daarna?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sz="2400" dirty="0" smtClean="0"/>
              <a:t>Elke school levert jaarlijks een analyse in om aan te geven hoe privacy op school geregeld is. Format hiervoor wordt ter beschikking gesteld.</a:t>
            </a:r>
          </a:p>
          <a:p>
            <a:pPr lvl="0"/>
            <a:endParaRPr lang="nl-NL" sz="2400" dirty="0" smtClean="0"/>
          </a:p>
          <a:p>
            <a:pPr lvl="0"/>
            <a:r>
              <a:rPr lang="nl-NL" sz="2400" dirty="0" smtClean="0"/>
              <a:t>De directeuren, IB-</a:t>
            </a:r>
            <a:r>
              <a:rPr lang="nl-NL" sz="2400" dirty="0" err="1" smtClean="0"/>
              <a:t>ers</a:t>
            </a:r>
            <a:r>
              <a:rPr lang="nl-NL" sz="2400" dirty="0" smtClean="0"/>
              <a:t> en digicoaches hebben oog voor privacy in de gesprekken op de scholen.</a:t>
            </a:r>
          </a:p>
          <a:p>
            <a:pPr lvl="0"/>
            <a:endParaRPr lang="nl-NL" sz="2400" dirty="0" smtClean="0"/>
          </a:p>
          <a:p>
            <a:pPr lvl="0"/>
            <a:r>
              <a:rPr lang="nl-NL" sz="2400" dirty="0" smtClean="0"/>
              <a:t>IBP op stichtingsniveau wordt tweejaarlijks geëvalueerd en bijgesteld</a:t>
            </a:r>
          </a:p>
          <a:p>
            <a:pPr lvl="0"/>
            <a:endParaRPr lang="nl-NL" sz="2400" dirty="0" smtClean="0"/>
          </a:p>
          <a:p>
            <a:pPr lvl="0"/>
            <a:r>
              <a:rPr lang="nl-NL" sz="2400" dirty="0" smtClean="0"/>
              <a:t>Besteed meerdere malen per jaar proactief aandacht aan privacy richting ouders, leerlingen en stakeholders bv MR vergadering</a:t>
            </a:r>
          </a:p>
          <a:p>
            <a:pPr lvl="0"/>
            <a:endParaRPr lang="nl-NL" sz="2000" dirty="0" smtClean="0"/>
          </a:p>
          <a:p>
            <a:pPr lvl="0"/>
            <a:endParaRPr lang="nl-NL" sz="2000" dirty="0" smtClean="0"/>
          </a:p>
          <a:p>
            <a:pPr lvl="0"/>
            <a:endParaRPr lang="nl-NL" sz="2000" dirty="0" smtClean="0"/>
          </a:p>
          <a:p>
            <a:pPr lvl="0"/>
            <a:endParaRPr lang="nl-NL" sz="2000" dirty="0" smtClean="0"/>
          </a:p>
          <a:p>
            <a:pPr lvl="0"/>
            <a:endParaRPr lang="nl-NL" sz="2000" dirty="0" smtClean="0"/>
          </a:p>
          <a:p>
            <a:pPr lvl="0"/>
            <a:endParaRPr lang="nl-NL" sz="2000" dirty="0" smtClean="0"/>
          </a:p>
          <a:p>
            <a:pPr marL="0" lv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1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IBP is </a:t>
            </a:r>
            <a:r>
              <a:rPr lang="en-US" dirty="0" err="1" smtClean="0"/>
              <a:t>geregeld</a:t>
            </a:r>
            <a:r>
              <a:rPr lang="en-US" dirty="0" smtClean="0"/>
              <a:t> in de AVG- </a:t>
            </a:r>
            <a:r>
              <a:rPr lang="en-US" dirty="0" err="1" smtClean="0"/>
              <a:t>wetgeving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Wat </a:t>
            </a:r>
            <a:r>
              <a:rPr lang="en-US" dirty="0"/>
              <a:t>is de AVG?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AVG staat voor </a:t>
            </a:r>
            <a:r>
              <a:rPr lang="nl-NL" dirty="0" smtClean="0">
                <a:solidFill>
                  <a:srgbClr val="FF0000"/>
                </a:solidFill>
              </a:rPr>
              <a:t>A</a:t>
            </a:r>
            <a:r>
              <a:rPr lang="nl-NL" dirty="0" smtClean="0"/>
              <a:t>lgemene </a:t>
            </a:r>
            <a:r>
              <a:rPr lang="nl-NL" dirty="0" smtClean="0">
                <a:solidFill>
                  <a:srgbClr val="FF0000"/>
                </a:solidFill>
              </a:rPr>
              <a:t>V</a:t>
            </a:r>
            <a:r>
              <a:rPr lang="nl-NL" dirty="0" smtClean="0"/>
              <a:t>erordening </a:t>
            </a:r>
            <a:r>
              <a:rPr lang="nl-NL" dirty="0" smtClean="0">
                <a:solidFill>
                  <a:srgbClr val="FF0000"/>
                </a:solidFill>
              </a:rPr>
              <a:t>G</a:t>
            </a:r>
            <a:r>
              <a:rPr lang="nl-NL" dirty="0" smtClean="0"/>
              <a:t>egevensbescherming</a:t>
            </a:r>
          </a:p>
          <a:p>
            <a:r>
              <a:rPr lang="nl-NL" sz="2000" dirty="0" smtClean="0"/>
              <a:t>Gaat in op 25 mei 2018</a:t>
            </a:r>
          </a:p>
          <a:p>
            <a:pPr marL="0" indent="0">
              <a:buNone/>
            </a:pPr>
            <a:endParaRPr lang="nl-NL" sz="2000" dirty="0" smtClean="0"/>
          </a:p>
          <a:p>
            <a:r>
              <a:rPr lang="nl-NL" sz="2000" dirty="0" smtClean="0"/>
              <a:t>Vervangt de huidige WBP (Wet Bescherming Privacy)</a:t>
            </a:r>
          </a:p>
          <a:p>
            <a:endParaRPr lang="nl-NL" sz="2000" dirty="0" smtClean="0"/>
          </a:p>
          <a:p>
            <a:r>
              <a:rPr lang="nl-NL" sz="2000" dirty="0" smtClean="0"/>
              <a:t>In de hele EU wordt dan dezelfde wet gehanteerd</a:t>
            </a:r>
          </a:p>
          <a:p>
            <a:endParaRPr lang="nl-NL" sz="2000" dirty="0" smtClean="0"/>
          </a:p>
          <a:p>
            <a:r>
              <a:rPr lang="nl-NL" sz="2000" dirty="0" smtClean="0"/>
              <a:t>Uitgangspunt: wees zorgvuldig met datagebruik</a:t>
            </a:r>
          </a:p>
          <a:p>
            <a:endParaRPr lang="nl-NL" sz="2000" dirty="0" smtClean="0"/>
          </a:p>
          <a:p>
            <a:r>
              <a:rPr lang="nl-NL" sz="2000" dirty="0" smtClean="0"/>
              <a:t>Nieuwe Privacywet betekent meer controle</a:t>
            </a:r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76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Meer informatie?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sz="2400" dirty="0"/>
              <a:t>Stukken worden voor 1 mei gepubliceerd op de website van de stichting.</a:t>
            </a:r>
          </a:p>
          <a:p>
            <a:pPr lvl="0"/>
            <a:endParaRPr lang="nl-NL" sz="2400" dirty="0"/>
          </a:p>
          <a:p>
            <a:pPr lvl="0"/>
            <a:r>
              <a:rPr lang="nl-NL" sz="2400" dirty="0"/>
              <a:t>Stukken bevatten ook een richtlijn omgaan met sociale media op school.</a:t>
            </a:r>
          </a:p>
          <a:p>
            <a:pPr lvl="0"/>
            <a:endParaRPr lang="nl-NL" sz="2400" dirty="0"/>
          </a:p>
          <a:p>
            <a:pPr lvl="0"/>
            <a:r>
              <a:rPr lang="nl-NL" sz="2400" dirty="0"/>
              <a:t>Informeer na 1 mei je ouders over deze wetswijziging, de gevolgen en de plaats waar de stukken te vinden zijn.</a:t>
            </a:r>
          </a:p>
          <a:p>
            <a:pPr lvl="0"/>
            <a:endParaRPr lang="nl-NL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marL="0" lvl="0" indent="0">
              <a:buNone/>
            </a:pPr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6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Dank!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552" y="2338448"/>
            <a:ext cx="9582150" cy="2943569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nl-NL" sz="2400" i="1" dirty="0"/>
              <a:t>Onderwijs centraal op een verantwoorde manier</a:t>
            </a:r>
            <a:r>
              <a:rPr lang="nl-NL" sz="2400" i="1" dirty="0" smtClean="0"/>
              <a:t>.</a:t>
            </a:r>
          </a:p>
          <a:p>
            <a:pPr marL="0" lvl="0" indent="0" algn="ctr">
              <a:buNone/>
            </a:pPr>
            <a:r>
              <a:rPr lang="nl-NL" sz="2400" i="1" dirty="0" smtClean="0"/>
              <a:t>Met gezond verstand ben je al heel ver op de goede </a:t>
            </a:r>
            <a:r>
              <a:rPr lang="nl-NL" sz="2400" i="1" dirty="0" smtClean="0"/>
              <a:t>weg.</a:t>
            </a:r>
          </a:p>
          <a:p>
            <a:pPr marL="0" lvl="0" indent="0" algn="ctr">
              <a:buNone/>
            </a:pPr>
            <a:endParaRPr lang="nl-NL" sz="2400" i="1" dirty="0"/>
          </a:p>
          <a:p>
            <a:pPr marL="0" lvl="0" indent="0" algn="ctr">
              <a:buNone/>
            </a:pPr>
            <a:r>
              <a:rPr lang="nl-NL" sz="2400" i="1" dirty="0" smtClean="0"/>
              <a:t>Lees meer op </a:t>
            </a:r>
            <a:r>
              <a:rPr lang="nl-NL" sz="2400" i="1" dirty="0" smtClean="0">
                <a:hlinkClick r:id="rId3"/>
              </a:rPr>
              <a:t>www.isomode.nl</a:t>
            </a:r>
            <a:r>
              <a:rPr lang="nl-NL" sz="2400" i="1" dirty="0" smtClean="0"/>
              <a:t> </a:t>
            </a:r>
          </a:p>
          <a:p>
            <a:pPr marL="0" lvl="0" indent="0" algn="ctr">
              <a:buNone/>
            </a:pPr>
            <a:endParaRPr lang="nl-NL" sz="2400" i="1" dirty="0"/>
          </a:p>
          <a:p>
            <a:pPr marL="0" lvl="0" indent="0" algn="ctr">
              <a:buNone/>
            </a:pPr>
            <a:endParaRPr lang="nl-NL" sz="2400" i="1" dirty="0"/>
          </a:p>
          <a:p>
            <a:pPr marL="0" lvl="0" indent="0" algn="ctr">
              <a:buNone/>
            </a:pPr>
            <a:endParaRPr lang="nl-NL" sz="2400" i="1" dirty="0"/>
          </a:p>
          <a:p>
            <a:pPr marL="0" lvl="0" indent="0" algn="ctr">
              <a:buNone/>
            </a:pPr>
            <a:endParaRPr lang="nl-NL" sz="2400" i="1" dirty="0"/>
          </a:p>
          <a:p>
            <a:pPr marL="0" lvl="0" indent="0" algn="ctr">
              <a:buNone/>
            </a:pPr>
            <a:endParaRPr lang="nl-NL" sz="2400" i="1" dirty="0"/>
          </a:p>
          <a:p>
            <a:pPr marL="0" lvl="0" indent="0" algn="r">
              <a:buNone/>
            </a:pPr>
            <a:endParaRPr lang="en-US" sz="32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31</a:t>
            </a:fld>
            <a:endParaRPr lang="en-US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13"/>
          <a:stretch/>
        </p:blipFill>
        <p:spPr>
          <a:xfrm>
            <a:off x="5296862" y="4600417"/>
            <a:ext cx="2181529" cy="103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02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Aanleiding voor deze presentatie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25 mei 2018: de nieuwe Privacywet (AVG)</a:t>
            </a:r>
            <a:endParaRPr lang="nl-NL" sz="2000" dirty="0" smtClean="0"/>
          </a:p>
          <a:p>
            <a:r>
              <a:rPr lang="nl-NL" sz="2000" dirty="0" smtClean="0"/>
              <a:t>Binnen Stichting  LeerSaam één beleid op dit gebied</a:t>
            </a:r>
          </a:p>
          <a:p>
            <a:endParaRPr lang="nl-NL" sz="2000" dirty="0" smtClean="0"/>
          </a:p>
          <a:p>
            <a:r>
              <a:rPr lang="nl-NL" sz="2000" dirty="0" smtClean="0"/>
              <a:t>Meer controle op scholen</a:t>
            </a:r>
          </a:p>
          <a:p>
            <a:endParaRPr lang="nl-NL" sz="2000" dirty="0" smtClean="0"/>
          </a:p>
          <a:p>
            <a:r>
              <a:rPr lang="nl-NL" sz="2000" dirty="0" smtClean="0"/>
              <a:t>Eerste stichtingen in Nederland hebben al controle gehad</a:t>
            </a:r>
          </a:p>
          <a:p>
            <a:endParaRPr lang="nl-NL" sz="2000" dirty="0" smtClean="0"/>
          </a:p>
          <a:p>
            <a:r>
              <a:rPr lang="nl-NL" sz="2000" dirty="0" smtClean="0"/>
              <a:t>Hoge boetes bij overtreden wet- en regelgeving</a:t>
            </a:r>
          </a:p>
          <a:p>
            <a:endParaRPr lang="nl-NL" sz="2000" dirty="0" smtClean="0"/>
          </a:p>
          <a:p>
            <a:r>
              <a:rPr lang="nl-NL" sz="2000" dirty="0" smtClean="0"/>
              <a:t>Oude documenten op schoolniveau worden vervangen door beleidsstukken op stichtingsniveau</a:t>
            </a:r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716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Uitgangspunten LeerSaam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49" y="1825625"/>
            <a:ext cx="9678945" cy="435133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IBP is geregeld volgens de wet Algemene Verordening Gegevensbescherming.</a:t>
            </a:r>
          </a:p>
          <a:p>
            <a:pPr marL="457200" indent="-457200">
              <a:buFont typeface="+mj-lt"/>
              <a:buAutoNum type="arabicPeriod"/>
            </a:pPr>
            <a:endParaRPr lang="nl-NL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Elke school en individuele medewerker toont structureel aan oog te hebben voor IBP.</a:t>
            </a:r>
          </a:p>
          <a:p>
            <a:pPr marL="457200" indent="-457200">
              <a:buFont typeface="+mj-lt"/>
              <a:buAutoNum type="arabicPeriod"/>
            </a:pPr>
            <a:endParaRPr lang="nl-NL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IBP is geregeld op een manier die de onderwijskwaliteit niet in de weg staat.</a:t>
            </a:r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9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Bedenk voor jezelf eens…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49" y="5692347"/>
            <a:ext cx="9678945" cy="484616"/>
          </a:xfrm>
        </p:spPr>
        <p:txBody>
          <a:bodyPr/>
          <a:lstStyle/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Waar in mijn lokaal zijn contactgegevens van ouders te vinden?</a:t>
            </a:r>
          </a:p>
          <a:p>
            <a:pPr marL="0" indent="0">
              <a:buNone/>
            </a:pPr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6</a:t>
            </a:fld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603" y="1870075"/>
            <a:ext cx="5320928" cy="330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87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Bedenk voor jezelf eens…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49" y="5692347"/>
            <a:ext cx="9678945" cy="484616"/>
          </a:xfrm>
        </p:spPr>
        <p:txBody>
          <a:bodyPr/>
          <a:lstStyle/>
          <a:p>
            <a:pPr marL="0" indent="0">
              <a:buNone/>
            </a:pPr>
            <a:r>
              <a:rPr lang="nl-NL" sz="2200" dirty="0" smtClean="0">
                <a:solidFill>
                  <a:srgbClr val="0070C0"/>
                </a:solidFill>
              </a:rPr>
              <a:t>Waar staan mijn leerlingdossiers allemaal opgeslagen? (zowel papier als digitaal)</a:t>
            </a:r>
          </a:p>
          <a:p>
            <a:pPr marL="0" indent="0">
              <a:buNone/>
            </a:pPr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7</a:t>
            </a:fld>
            <a:endParaRPr lang="en-US"/>
          </a:p>
        </p:txBody>
      </p:sp>
      <p:pic>
        <p:nvPicPr>
          <p:cNvPr id="2050" name="Picture 2" descr="Gerelateerde afbeelding">
            <a:extLst>
              <a:ext uri="{FF2B5EF4-FFF2-40B4-BE49-F238E27FC236}">
                <a16:creationId xmlns="" xmlns:a16="http://schemas.microsoft.com/office/drawing/2014/main" id="{0F214695-A01C-4BA9-8820-41ED05E13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0" y="1781175"/>
            <a:ext cx="6362700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32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Bedenk voor jezelf eens…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49" y="5692347"/>
            <a:ext cx="9678945" cy="48461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Wat mogen ouders van mij weten voor wat betreft mijn persoonlijke gegevens?</a:t>
            </a:r>
          </a:p>
          <a:p>
            <a:pPr marL="0" indent="0">
              <a:buNone/>
            </a:pPr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8</a:t>
            </a:fld>
            <a:endParaRPr lang="en-US"/>
          </a:p>
        </p:txBody>
      </p:sp>
      <p:grpSp>
        <p:nvGrpSpPr>
          <p:cNvPr id="7" name="Groep 6">
            <a:extLst>
              <a:ext uri="{FF2B5EF4-FFF2-40B4-BE49-F238E27FC236}">
                <a16:creationId xmlns="" xmlns:a16="http://schemas.microsoft.com/office/drawing/2014/main" id="{8166C952-F910-4DDF-B11D-09EA722FE32C}"/>
              </a:ext>
            </a:extLst>
          </p:cNvPr>
          <p:cNvGrpSpPr/>
          <p:nvPr/>
        </p:nvGrpSpPr>
        <p:grpSpPr>
          <a:xfrm>
            <a:off x="2155366" y="1994170"/>
            <a:ext cx="1356319" cy="1280808"/>
            <a:chOff x="2155366" y="1782197"/>
            <a:chExt cx="1750062" cy="1492781"/>
          </a:xfrm>
        </p:grpSpPr>
        <p:pic>
          <p:nvPicPr>
            <p:cNvPr id="3074" name="Picture 2" descr="Afbeeldingsresultaat voor facebook">
              <a:extLst>
                <a:ext uri="{FF2B5EF4-FFF2-40B4-BE49-F238E27FC236}">
                  <a16:creationId xmlns="" xmlns:a16="http://schemas.microsoft.com/office/drawing/2014/main" id="{E6DED90C-4CCB-4DEC-AADF-96F9C4912A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57160">
              <a:off x="2155366" y="1782197"/>
              <a:ext cx="1105568" cy="1105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kstvak 3">
              <a:extLst>
                <a:ext uri="{FF2B5EF4-FFF2-40B4-BE49-F238E27FC236}">
                  <a16:creationId xmlns="" xmlns:a16="http://schemas.microsoft.com/office/drawing/2014/main" id="{25292BE9-C7D5-4F5F-A497-0A62B94A2E89}"/>
                </a:ext>
              </a:extLst>
            </p:cNvPr>
            <p:cNvSpPr txBox="1"/>
            <p:nvPr/>
          </p:nvSpPr>
          <p:spPr>
            <a:xfrm rot="21048196">
              <a:off x="2160775" y="2905646"/>
              <a:ext cx="1744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Op Facebook</a:t>
              </a:r>
            </a:p>
          </p:txBody>
        </p:sp>
      </p:grpSp>
      <p:grpSp>
        <p:nvGrpSpPr>
          <p:cNvPr id="11" name="Groep 10">
            <a:extLst>
              <a:ext uri="{FF2B5EF4-FFF2-40B4-BE49-F238E27FC236}">
                <a16:creationId xmlns="" xmlns:a16="http://schemas.microsoft.com/office/drawing/2014/main" id="{AAF00D4D-B0B9-4D06-9939-7AB65C2E493D}"/>
              </a:ext>
            </a:extLst>
          </p:cNvPr>
          <p:cNvGrpSpPr/>
          <p:nvPr/>
        </p:nvGrpSpPr>
        <p:grpSpPr>
          <a:xfrm>
            <a:off x="9361975" y="845434"/>
            <a:ext cx="1733760" cy="2049281"/>
            <a:chOff x="8943686" y="1653751"/>
            <a:chExt cx="2306948" cy="2438339"/>
          </a:xfrm>
        </p:grpSpPr>
        <p:pic>
          <p:nvPicPr>
            <p:cNvPr id="3076" name="Picture 4" descr="Afbeeldingsresultaat voor schoolwebsite">
              <a:extLst>
                <a:ext uri="{FF2B5EF4-FFF2-40B4-BE49-F238E27FC236}">
                  <a16:creationId xmlns="" xmlns:a16="http://schemas.microsoft.com/office/drawing/2014/main" id="{A695D0F8-4D86-436B-B6D1-E93B43792F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77" r="25685" b="11900"/>
            <a:stretch/>
          </p:blipFill>
          <p:spPr bwMode="auto">
            <a:xfrm rot="585434">
              <a:off x="9253698" y="1653751"/>
              <a:ext cx="1939895" cy="2056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kstvak 11">
              <a:extLst>
                <a:ext uri="{FF2B5EF4-FFF2-40B4-BE49-F238E27FC236}">
                  <a16:creationId xmlns="" xmlns:a16="http://schemas.microsoft.com/office/drawing/2014/main" id="{79FA1046-BE26-4520-8880-F618FBFD817A}"/>
                </a:ext>
              </a:extLst>
            </p:cNvPr>
            <p:cNvSpPr txBox="1"/>
            <p:nvPr/>
          </p:nvSpPr>
          <p:spPr>
            <a:xfrm rot="588987">
              <a:off x="8943686" y="3722758"/>
              <a:ext cx="23069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Op de Schoolwebsite</a:t>
              </a:r>
            </a:p>
          </p:txBody>
        </p:sp>
      </p:grpSp>
      <p:grpSp>
        <p:nvGrpSpPr>
          <p:cNvPr id="8" name="Groep 7">
            <a:extLst>
              <a:ext uri="{FF2B5EF4-FFF2-40B4-BE49-F238E27FC236}">
                <a16:creationId xmlns="" xmlns:a16="http://schemas.microsoft.com/office/drawing/2014/main" id="{7D907B7B-2543-4BBA-BA0C-179F47B8126B}"/>
              </a:ext>
            </a:extLst>
          </p:cNvPr>
          <p:cNvGrpSpPr/>
          <p:nvPr/>
        </p:nvGrpSpPr>
        <p:grpSpPr>
          <a:xfrm>
            <a:off x="5401360" y="1203578"/>
            <a:ext cx="1737795" cy="1800314"/>
            <a:chOff x="5130261" y="1296053"/>
            <a:chExt cx="2427009" cy="2652327"/>
          </a:xfrm>
        </p:grpSpPr>
        <p:pic>
          <p:nvPicPr>
            <p:cNvPr id="3078" name="Picture 6" descr="Afbeeldingsresultaat voor reader">
              <a:extLst>
                <a:ext uri="{FF2B5EF4-FFF2-40B4-BE49-F238E27FC236}">
                  <a16:creationId xmlns="" xmlns:a16="http://schemas.microsoft.com/office/drawing/2014/main" id="{5011309A-7185-4498-9E0C-93FDD5F321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44487">
              <a:off x="5130261" y="1296053"/>
              <a:ext cx="2427009" cy="24270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kstvak 13">
              <a:extLst>
                <a:ext uri="{FF2B5EF4-FFF2-40B4-BE49-F238E27FC236}">
                  <a16:creationId xmlns="" xmlns:a16="http://schemas.microsoft.com/office/drawing/2014/main" id="{593F1D95-1868-47C3-B9DC-5F3058F97039}"/>
                </a:ext>
              </a:extLst>
            </p:cNvPr>
            <p:cNvSpPr txBox="1"/>
            <p:nvPr/>
          </p:nvSpPr>
          <p:spPr>
            <a:xfrm rot="21345992">
              <a:off x="5602112" y="3579047"/>
              <a:ext cx="1744653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In de schoolgids</a:t>
              </a:r>
            </a:p>
          </p:txBody>
        </p:sp>
      </p:grpSp>
      <p:grpSp>
        <p:nvGrpSpPr>
          <p:cNvPr id="13" name="Groep 12">
            <a:extLst>
              <a:ext uri="{FF2B5EF4-FFF2-40B4-BE49-F238E27FC236}">
                <a16:creationId xmlns="" xmlns:a16="http://schemas.microsoft.com/office/drawing/2014/main" id="{BA90335D-31FC-4F3D-AD0C-56EB895BE2DA}"/>
              </a:ext>
            </a:extLst>
          </p:cNvPr>
          <p:cNvGrpSpPr/>
          <p:nvPr/>
        </p:nvGrpSpPr>
        <p:grpSpPr>
          <a:xfrm>
            <a:off x="4943448" y="3836690"/>
            <a:ext cx="2388952" cy="1348165"/>
            <a:chOff x="2309813" y="3898695"/>
            <a:chExt cx="3279539" cy="1699841"/>
          </a:xfrm>
        </p:grpSpPr>
        <p:pic>
          <p:nvPicPr>
            <p:cNvPr id="3080" name="Picture 8" descr="Afbeeldingsresultaat voor google">
              <a:extLst>
                <a:ext uri="{FF2B5EF4-FFF2-40B4-BE49-F238E27FC236}">
                  <a16:creationId xmlns="" xmlns:a16="http://schemas.microsoft.com/office/drawing/2014/main" id="{AA3258BC-1C9B-442F-84FF-2702656ACA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813" y="3898695"/>
              <a:ext cx="3279539" cy="10931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kstvak 15">
              <a:extLst>
                <a:ext uri="{FF2B5EF4-FFF2-40B4-BE49-F238E27FC236}">
                  <a16:creationId xmlns="" xmlns:a16="http://schemas.microsoft.com/office/drawing/2014/main" id="{137386D9-53D4-4A50-A1C5-C01771FCD2ED}"/>
                </a:ext>
              </a:extLst>
            </p:cNvPr>
            <p:cNvSpPr txBox="1"/>
            <p:nvPr/>
          </p:nvSpPr>
          <p:spPr>
            <a:xfrm>
              <a:off x="2329399" y="4952205"/>
              <a:ext cx="31886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dirty="0"/>
                <a:t>En heb je je naam al eens ingetypt op Google?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894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49" y="334968"/>
            <a:ext cx="9678944" cy="1325563"/>
          </a:xfrm>
        </p:spPr>
        <p:txBody>
          <a:bodyPr/>
          <a:lstStyle/>
          <a:p>
            <a:r>
              <a:rPr lang="nl-NL" dirty="0" smtClean="0"/>
              <a:t>Wat betekent dit voor mijn onderwijspraktijk?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649" y="5281695"/>
            <a:ext cx="9678945" cy="10746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 smtClean="0">
                <a:solidFill>
                  <a:srgbClr val="0070C0"/>
                </a:solidFill>
              </a:rPr>
              <a:t>(Met stip op één):</a:t>
            </a:r>
          </a:p>
          <a:p>
            <a:pPr marL="0" indent="0">
              <a:buNone/>
            </a:pPr>
            <a:r>
              <a:rPr lang="nl-NL" sz="2000" dirty="0" smtClean="0">
                <a:solidFill>
                  <a:srgbClr val="0070C0"/>
                </a:solidFill>
              </a:rPr>
              <a:t> Denk </a:t>
            </a:r>
            <a:r>
              <a:rPr lang="nl-NL" sz="2000" u="sng" dirty="0" smtClean="0">
                <a:solidFill>
                  <a:srgbClr val="0070C0"/>
                </a:solidFill>
              </a:rPr>
              <a:t>logisch</a:t>
            </a:r>
            <a:r>
              <a:rPr lang="nl-NL" sz="2000" dirty="0" smtClean="0">
                <a:solidFill>
                  <a:srgbClr val="0070C0"/>
                </a:solidFill>
              </a:rPr>
              <a:t> na en gebruik je </a:t>
            </a:r>
            <a:r>
              <a:rPr lang="nl-NL" sz="2000" u="sng" dirty="0" smtClean="0">
                <a:solidFill>
                  <a:srgbClr val="0070C0"/>
                </a:solidFill>
              </a:rPr>
              <a:t>gezond</a:t>
            </a:r>
            <a:r>
              <a:rPr lang="nl-NL" sz="2000" dirty="0" smtClean="0">
                <a:solidFill>
                  <a:srgbClr val="0070C0"/>
                </a:solidFill>
              </a:rPr>
              <a:t> verstand. Je hebt een verantwoordelijkheid om met gegevens van leerlingen en ouders te mogen werken. Neem deze verantwoordelijkheid ook.</a:t>
            </a:r>
            <a:endParaRPr lang="nl-NL" sz="2000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A9-98DB-4919-8118-E0FFA01B43BD}" type="slidenum">
              <a:rPr lang="en-US" smtClean="0"/>
              <a:t>9</a:t>
            </a:fld>
            <a:endParaRPr lang="en-US"/>
          </a:p>
        </p:txBody>
      </p:sp>
      <p:sp>
        <p:nvSpPr>
          <p:cNvPr id="4" name="Tekstvak 3"/>
          <p:cNvSpPr txBox="1"/>
          <p:nvPr/>
        </p:nvSpPr>
        <p:spPr>
          <a:xfrm>
            <a:off x="4688732" y="2344366"/>
            <a:ext cx="2519464" cy="156966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9600" dirty="0" smtClean="0"/>
              <a:t>1</a:t>
            </a:r>
            <a:endParaRPr lang="nl-NL" sz="9600" dirty="0"/>
          </a:p>
        </p:txBody>
      </p:sp>
    </p:spTree>
    <p:extLst>
      <p:ext uri="{BB962C8B-B14F-4D97-AF65-F5344CB8AC3E}">
        <p14:creationId xmlns:p14="http://schemas.microsoft.com/office/powerpoint/2010/main" val="158940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Groengeel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064_T_PGO_TOP100_NESTLE_orange(16_9)" id="{0A03F4DD-D16A-471C-8B27-FC22FD8299A5}" vid="{24EB6D5E-7DCD-463E-B0D3-66B197289F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A339D20E52BB4B894112637A5C02EB" ma:contentTypeVersion="7" ma:contentTypeDescription="Een nieuw document maken." ma:contentTypeScope="" ma:versionID="9ce56d8253b67a8dcef8d04bf0b7a57c">
  <xsd:schema xmlns:xsd="http://www.w3.org/2001/XMLSchema" xmlns:xs="http://www.w3.org/2001/XMLSchema" xmlns:p="http://schemas.microsoft.com/office/2006/metadata/properties" xmlns:ns2="2a692125-fb2e-4205-8e6c-c276abb36f3d" xmlns:ns3="68130552-267c-4d38-ba6f-a9bbaa81f492" targetNamespace="http://schemas.microsoft.com/office/2006/metadata/properties" ma:root="true" ma:fieldsID="285ba5db68a5bc96c4bba208f8269e87" ns2:_="" ns3:_="">
    <xsd:import namespace="2a692125-fb2e-4205-8e6c-c276abb36f3d"/>
    <xsd:import namespace="68130552-267c-4d38-ba6f-a9bbaa81f49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692125-fb2e-4205-8e6c-c276abb36f3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130552-267c-4d38-ba6f-a9bbaa81f4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B38627-33F9-4007-AAAA-45A69AA2231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2127AB7-F3EE-468F-8637-8CAC9FC4E2B4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68130552-267c-4d38-ba6f-a9bbaa81f492"/>
    <ds:schemaRef ds:uri="2a692125-fb2e-4205-8e6c-c276abb36f3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02F0269-8307-4163-89E8-41078F7557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692125-fb2e-4205-8e6c-c276abb36f3d"/>
    <ds:schemaRef ds:uri="68130552-267c-4d38-ba6f-a9bbaa81f4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0064_T_PGO_TOP100_NESTLE_orange16_9</Template>
  <TotalTime>905</TotalTime>
  <Words>1029</Words>
  <Application>Microsoft Office PowerPoint</Application>
  <PresentationFormat>Breedbeeld</PresentationFormat>
  <Paragraphs>284</Paragraphs>
  <Slides>31</Slides>
  <Notes>31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Custom Design</vt:lpstr>
      <vt:lpstr>INFORMATIEBEVEILIGING  EN pRIVACY (IBP) Stichting LeerSaam</vt:lpstr>
      <vt:lpstr>Waarom doen we dit ook alweer?</vt:lpstr>
      <vt:lpstr>IBP is geregeld in de AVG- wetgeving Wat is de AVG?</vt:lpstr>
      <vt:lpstr>Aanleiding voor deze presentatie</vt:lpstr>
      <vt:lpstr>Uitgangspunten LeerSaam</vt:lpstr>
      <vt:lpstr>Bedenk voor jezelf eens…</vt:lpstr>
      <vt:lpstr>Bedenk voor jezelf eens…</vt:lpstr>
      <vt:lpstr>Bedenk voor jezelf eens…</vt:lpstr>
      <vt:lpstr>Wat betekent dit voor mijn onderwijspraktijk?</vt:lpstr>
      <vt:lpstr>Wat betekent dit voor mijn onderwijspraktijk?</vt:lpstr>
      <vt:lpstr>Wat betekent dit voor mijn onderwijspraktijk?</vt:lpstr>
      <vt:lpstr>Wat betekent dit voor mijn onderwijspraktijk?</vt:lpstr>
      <vt:lpstr>PowerPoint-presentatie</vt:lpstr>
      <vt:lpstr>PowerPoint-presentatie</vt:lpstr>
      <vt:lpstr>PowerPoint-presentatie</vt:lpstr>
      <vt:lpstr>Wat betekent dit voor mijn onderwijspraktijk?</vt:lpstr>
      <vt:lpstr>Wat betekent dit voor mijn onderwijspraktijk?</vt:lpstr>
      <vt:lpstr>Wat betekent dit voor mijn onderwijspraktijk?</vt:lpstr>
      <vt:lpstr>Wat betekent dit voor mijn onderwijspraktijk?</vt:lpstr>
      <vt:lpstr>Wat betekent dit voor mijn onderwijspraktijk?</vt:lpstr>
      <vt:lpstr>Wat betekent dit voor mijn onderwijspraktijk?</vt:lpstr>
      <vt:lpstr>Wat moet je als school doen?</vt:lpstr>
      <vt:lpstr>Wat moet je als school doen?</vt:lpstr>
      <vt:lpstr>Wat moet je als school doen?</vt:lpstr>
      <vt:lpstr>Wat moet je als school doen?</vt:lpstr>
      <vt:lpstr>Wat moet je als school doen?</vt:lpstr>
      <vt:lpstr>Wat moet je als school doen?</vt:lpstr>
      <vt:lpstr>Afspraken op stichtingsniveau</vt:lpstr>
      <vt:lpstr>En daarna?</vt:lpstr>
      <vt:lpstr>Meer informatie?</vt:lpstr>
      <vt:lpstr>Dank!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IBP Borgesiusstichting</dc:title>
  <dc:creator>Marvin Reuvers</dc:creator>
  <cp:lastModifiedBy>Ton van Oorschot</cp:lastModifiedBy>
  <cp:revision>34</cp:revision>
  <dcterms:created xsi:type="dcterms:W3CDTF">2017-11-10T13:16:05Z</dcterms:created>
  <dcterms:modified xsi:type="dcterms:W3CDTF">2018-04-04T11:36:40Z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0x010100C3A339D20E52BB4B894112637A5C02EB</vt:lpwstr>
  </property>
</Properties>
</file>